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0" r:id="rId6"/>
    <p:sldId id="261" r:id="rId7"/>
    <p:sldId id="264" r:id="rId8"/>
    <p:sldId id="271" r:id="rId9"/>
    <p:sldId id="266" r:id="rId10"/>
    <p:sldId id="267" r:id="rId11"/>
    <p:sldId id="272" r:id="rId12"/>
    <p:sldId id="268" r:id="rId13"/>
    <p:sldId id="273" r:id="rId14"/>
    <p:sldId id="262" r:id="rId15"/>
    <p:sldId id="270" r:id="rId16"/>
    <p:sldId id="26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72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9C744-C266-4AC1-B685-8E229E2A17A5}" type="doc">
      <dgm:prSet loTypeId="urn:microsoft.com/office/officeart/2008/layout/BendingPictureCaptionList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9319DB7-F85D-476D-9CED-556FF621E075}">
      <dgm:prSet phldrT="[Text]"/>
      <dgm:spPr/>
      <dgm:t>
        <a:bodyPr/>
        <a:lstStyle/>
        <a:p>
          <a:r>
            <a:rPr lang="it-IT" dirty="0"/>
            <a:t>Installation of GF </a:t>
          </a:r>
          <a:r>
            <a:rPr lang="it-IT" dirty="0" err="1"/>
            <a:t>piping</a:t>
          </a:r>
          <a:r>
            <a:rPr lang="it-IT" dirty="0"/>
            <a:t> system</a:t>
          </a:r>
        </a:p>
      </dgm:t>
    </dgm:pt>
    <dgm:pt modelId="{9653FD40-5145-420B-B7B3-3C57E8C4225F}" type="parTrans" cxnId="{2F8FE4EC-4382-4414-AD7C-3A88F22B33F5}">
      <dgm:prSet/>
      <dgm:spPr/>
      <dgm:t>
        <a:bodyPr/>
        <a:lstStyle/>
        <a:p>
          <a:endParaRPr lang="it-IT"/>
        </a:p>
      </dgm:t>
    </dgm:pt>
    <dgm:pt modelId="{DD5360EB-8E54-46B7-81CD-C37E16955B31}" type="sibTrans" cxnId="{2F8FE4EC-4382-4414-AD7C-3A88F22B33F5}">
      <dgm:prSet/>
      <dgm:spPr/>
      <dgm:t>
        <a:bodyPr/>
        <a:lstStyle/>
        <a:p>
          <a:endParaRPr lang="it-IT"/>
        </a:p>
      </dgm:t>
    </dgm:pt>
    <dgm:pt modelId="{9BE3F7B3-0353-4F01-85A8-BC5764EC3C27}">
      <dgm:prSet phldrT="[Text]" phldr="1"/>
      <dgm:spPr>
        <a:noFill/>
      </dgm:spPr>
      <dgm:t>
        <a:bodyPr/>
        <a:lstStyle/>
        <a:p>
          <a:endParaRPr lang="it-IT" dirty="0"/>
        </a:p>
      </dgm:t>
    </dgm:pt>
    <dgm:pt modelId="{D25435A8-9457-4EB6-8F74-E3FC888AAE21}" type="sibTrans" cxnId="{E0E6A338-A602-4C09-A33D-9EFAECB13572}">
      <dgm:prSet/>
      <dgm:spPr/>
      <dgm:t>
        <a:bodyPr/>
        <a:lstStyle/>
        <a:p>
          <a:endParaRPr lang="it-IT"/>
        </a:p>
      </dgm:t>
    </dgm:pt>
    <dgm:pt modelId="{8F11779E-5113-491F-AD86-15101D509F35}" type="parTrans" cxnId="{E0E6A338-A602-4C09-A33D-9EFAECB13572}">
      <dgm:prSet/>
      <dgm:spPr/>
      <dgm:t>
        <a:bodyPr/>
        <a:lstStyle/>
        <a:p>
          <a:endParaRPr lang="it-IT"/>
        </a:p>
      </dgm:t>
    </dgm:pt>
    <dgm:pt modelId="{BF5D1871-4AEA-4D16-AA46-0B2907DBFF85}" type="pres">
      <dgm:prSet presAssocID="{E0F9C744-C266-4AC1-B685-8E229E2A17A5}" presName="Name0" presStyleCnt="0">
        <dgm:presLayoutVars>
          <dgm:dir/>
          <dgm:resizeHandles val="exact"/>
        </dgm:presLayoutVars>
      </dgm:prSet>
      <dgm:spPr/>
    </dgm:pt>
    <dgm:pt modelId="{BFA31D6A-7371-4947-B54F-1BA79645E559}" type="pres">
      <dgm:prSet presAssocID="{B9319DB7-F85D-476D-9CED-556FF621E075}" presName="composite" presStyleCnt="0"/>
      <dgm:spPr/>
    </dgm:pt>
    <dgm:pt modelId="{58350D49-4213-43F2-8089-5F464A5F1411}" type="pres">
      <dgm:prSet presAssocID="{B9319DB7-F85D-476D-9CED-556FF621E075}" presName="rect1" presStyleLbl="b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652" t="-1114" r="-26348" b="1114"/>
          </a:stretch>
        </a:blipFill>
      </dgm:spPr>
    </dgm:pt>
    <dgm:pt modelId="{776BE54D-A39A-4103-B520-270CABFAB108}" type="pres">
      <dgm:prSet presAssocID="{B9319DB7-F85D-476D-9CED-556FF621E075}" presName="wedgeRectCallout1" presStyleLbl="node1" presStyleIdx="0" presStyleCnt="2">
        <dgm:presLayoutVars>
          <dgm:bulletEnabled val="1"/>
        </dgm:presLayoutVars>
      </dgm:prSet>
      <dgm:spPr/>
    </dgm:pt>
    <dgm:pt modelId="{9644E3BC-1821-4946-99D1-42E3C95CB175}" type="pres">
      <dgm:prSet presAssocID="{DD5360EB-8E54-46B7-81CD-C37E16955B31}" presName="sibTrans" presStyleCnt="0"/>
      <dgm:spPr/>
    </dgm:pt>
    <dgm:pt modelId="{846EC7FD-4AC5-4CCD-8C12-553E9A2EAEC8}" type="pres">
      <dgm:prSet presAssocID="{9BE3F7B3-0353-4F01-85A8-BC5764EC3C27}" presName="composite" presStyleCnt="0"/>
      <dgm:spPr/>
    </dgm:pt>
    <dgm:pt modelId="{AD6FC6A5-666C-410C-ABE5-DFC73B0A9BED}" type="pres">
      <dgm:prSet presAssocID="{9BE3F7B3-0353-4F01-85A8-BC5764EC3C27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6D3FCB2D-04BF-49C2-95AE-8A3EAC177814}" type="pres">
      <dgm:prSet presAssocID="{9BE3F7B3-0353-4F01-85A8-BC5764EC3C27}" presName="wedgeRectCallout1" presStyleLbl="node1" presStyleIdx="1" presStyleCnt="2" custScaleX="56048">
        <dgm:presLayoutVars>
          <dgm:bulletEnabled val="1"/>
        </dgm:presLayoutVars>
      </dgm:prSet>
      <dgm:spPr/>
    </dgm:pt>
  </dgm:ptLst>
  <dgm:cxnLst>
    <dgm:cxn modelId="{4EFE0B38-BFB9-4F35-B22B-244DD2518481}" type="presOf" srcId="{9BE3F7B3-0353-4F01-85A8-BC5764EC3C27}" destId="{6D3FCB2D-04BF-49C2-95AE-8A3EAC177814}" srcOrd="0" destOrd="0" presId="urn:microsoft.com/office/officeart/2008/layout/BendingPictureCaptionList"/>
    <dgm:cxn modelId="{E0E6A338-A602-4C09-A33D-9EFAECB13572}" srcId="{E0F9C744-C266-4AC1-B685-8E229E2A17A5}" destId="{9BE3F7B3-0353-4F01-85A8-BC5764EC3C27}" srcOrd="1" destOrd="0" parTransId="{8F11779E-5113-491F-AD86-15101D509F35}" sibTransId="{D25435A8-9457-4EB6-8F74-E3FC888AAE21}"/>
    <dgm:cxn modelId="{F38C6889-1C5A-47BC-ADC0-C9E7DD24906B}" type="presOf" srcId="{B9319DB7-F85D-476D-9CED-556FF621E075}" destId="{776BE54D-A39A-4103-B520-270CABFAB108}" srcOrd="0" destOrd="0" presId="urn:microsoft.com/office/officeart/2008/layout/BendingPictureCaptionList"/>
    <dgm:cxn modelId="{5CDBDDA2-E949-4BA1-B508-A5170D0609F3}" type="presOf" srcId="{E0F9C744-C266-4AC1-B685-8E229E2A17A5}" destId="{BF5D1871-4AEA-4D16-AA46-0B2907DBFF85}" srcOrd="0" destOrd="0" presId="urn:microsoft.com/office/officeart/2008/layout/BendingPictureCaptionList"/>
    <dgm:cxn modelId="{2F8FE4EC-4382-4414-AD7C-3A88F22B33F5}" srcId="{E0F9C744-C266-4AC1-B685-8E229E2A17A5}" destId="{B9319DB7-F85D-476D-9CED-556FF621E075}" srcOrd="0" destOrd="0" parTransId="{9653FD40-5145-420B-B7B3-3C57E8C4225F}" sibTransId="{DD5360EB-8E54-46B7-81CD-C37E16955B31}"/>
    <dgm:cxn modelId="{9DB1A169-9F44-48B9-82BC-234F77F9CF39}" type="presParOf" srcId="{BF5D1871-4AEA-4D16-AA46-0B2907DBFF85}" destId="{BFA31D6A-7371-4947-B54F-1BA79645E559}" srcOrd="0" destOrd="0" presId="urn:microsoft.com/office/officeart/2008/layout/BendingPictureCaptionList"/>
    <dgm:cxn modelId="{EBD95C2F-2E5E-41E9-9829-A68BDC046737}" type="presParOf" srcId="{BFA31D6A-7371-4947-B54F-1BA79645E559}" destId="{58350D49-4213-43F2-8089-5F464A5F1411}" srcOrd="0" destOrd="0" presId="urn:microsoft.com/office/officeart/2008/layout/BendingPictureCaptionList"/>
    <dgm:cxn modelId="{D7B76EA6-2979-459F-A9B0-5E9FDCCC2F04}" type="presParOf" srcId="{BFA31D6A-7371-4947-B54F-1BA79645E559}" destId="{776BE54D-A39A-4103-B520-270CABFAB108}" srcOrd="1" destOrd="0" presId="urn:microsoft.com/office/officeart/2008/layout/BendingPictureCaptionList"/>
    <dgm:cxn modelId="{D05B5E35-F21B-40A4-9D3A-CF1ED9606C65}" type="presParOf" srcId="{BF5D1871-4AEA-4D16-AA46-0B2907DBFF85}" destId="{9644E3BC-1821-4946-99D1-42E3C95CB175}" srcOrd="1" destOrd="0" presId="urn:microsoft.com/office/officeart/2008/layout/BendingPictureCaptionList"/>
    <dgm:cxn modelId="{411F245B-1218-45FF-8A4B-A4FF53E74893}" type="presParOf" srcId="{BF5D1871-4AEA-4D16-AA46-0B2907DBFF85}" destId="{846EC7FD-4AC5-4CCD-8C12-553E9A2EAEC8}" srcOrd="2" destOrd="0" presId="urn:microsoft.com/office/officeart/2008/layout/BendingPictureCaptionList"/>
    <dgm:cxn modelId="{0CF1B6DA-7541-47A7-A06F-A2BEBC2AA5AB}" type="presParOf" srcId="{846EC7FD-4AC5-4CCD-8C12-553E9A2EAEC8}" destId="{AD6FC6A5-666C-410C-ABE5-DFC73B0A9BED}" srcOrd="0" destOrd="0" presId="urn:microsoft.com/office/officeart/2008/layout/BendingPictureCaptionList"/>
    <dgm:cxn modelId="{E8845214-3343-4803-85B4-7472802D6C24}" type="presParOf" srcId="{846EC7FD-4AC5-4CCD-8C12-553E9A2EAEC8}" destId="{6D3FCB2D-04BF-49C2-95AE-8A3EAC17781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9C744-C266-4AC1-B685-8E229E2A17A5}" type="doc">
      <dgm:prSet loTypeId="urn:microsoft.com/office/officeart/2008/layout/BendingPictureCaptionList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9319DB7-F85D-476D-9CED-556FF621E075}">
      <dgm:prSet phldrT="[Text]"/>
      <dgm:spPr/>
      <dgm:t>
        <a:bodyPr/>
        <a:lstStyle/>
        <a:p>
          <a:r>
            <a:rPr lang="it-IT" dirty="0"/>
            <a:t>Replacement of the </a:t>
          </a:r>
          <a:r>
            <a:rPr lang="it-IT" dirty="0" err="1"/>
            <a:t>Cunipress</a:t>
          </a:r>
          <a:r>
            <a:rPr lang="it-IT" dirty="0"/>
            <a:t> </a:t>
          </a:r>
          <a:r>
            <a:rPr lang="it-IT" dirty="0" err="1"/>
            <a:t>Savinox</a:t>
          </a:r>
          <a:r>
            <a:rPr lang="it-IT" dirty="0"/>
            <a:t> </a:t>
          </a:r>
          <a:r>
            <a:rPr lang="it-IT" dirty="0" err="1"/>
            <a:t>black</a:t>
          </a:r>
          <a:r>
            <a:rPr lang="it-IT" dirty="0"/>
            <a:t> water system to GF </a:t>
          </a:r>
          <a:r>
            <a:rPr lang="it-IT" dirty="0" err="1"/>
            <a:t>fuseal</a:t>
          </a:r>
          <a:r>
            <a:rPr lang="it-IT" dirty="0"/>
            <a:t> PP system</a:t>
          </a:r>
        </a:p>
      </dgm:t>
    </dgm:pt>
    <dgm:pt modelId="{9653FD40-5145-420B-B7B3-3C57E8C4225F}" type="parTrans" cxnId="{2F8FE4EC-4382-4414-AD7C-3A88F22B33F5}">
      <dgm:prSet/>
      <dgm:spPr/>
      <dgm:t>
        <a:bodyPr/>
        <a:lstStyle/>
        <a:p>
          <a:endParaRPr lang="it-IT"/>
        </a:p>
      </dgm:t>
    </dgm:pt>
    <dgm:pt modelId="{DD5360EB-8E54-46B7-81CD-C37E16955B31}" type="sibTrans" cxnId="{2F8FE4EC-4382-4414-AD7C-3A88F22B33F5}">
      <dgm:prSet/>
      <dgm:spPr/>
      <dgm:t>
        <a:bodyPr/>
        <a:lstStyle/>
        <a:p>
          <a:endParaRPr lang="it-IT"/>
        </a:p>
      </dgm:t>
    </dgm:pt>
    <dgm:pt modelId="{9BE3F7B3-0353-4F01-85A8-BC5764EC3C27}">
      <dgm:prSet phldrT="[Text]"/>
      <dgm:spPr>
        <a:solidFill>
          <a:srgbClr val="C00000"/>
        </a:solidFill>
      </dgm:spPr>
      <dgm:t>
        <a:bodyPr/>
        <a:lstStyle/>
        <a:p>
          <a:r>
            <a:rPr lang="it-IT" dirty="0"/>
            <a:t>Replacement of the </a:t>
          </a:r>
          <a:r>
            <a:rPr lang="it-IT" dirty="0" err="1"/>
            <a:t>Coes</a:t>
          </a:r>
          <a:r>
            <a:rPr lang="it-IT" dirty="0"/>
            <a:t> Blue power </a:t>
          </a:r>
          <a:r>
            <a:rPr lang="it-IT" dirty="0" err="1"/>
            <a:t>grey</a:t>
          </a:r>
          <a:r>
            <a:rPr lang="it-IT" dirty="0"/>
            <a:t> water system to GF </a:t>
          </a:r>
          <a:r>
            <a:rPr lang="it-IT" dirty="0" err="1"/>
            <a:t>piping</a:t>
          </a:r>
          <a:r>
            <a:rPr lang="it-IT" dirty="0"/>
            <a:t> in </a:t>
          </a:r>
          <a:r>
            <a:rPr lang="it-IT" dirty="0" err="1"/>
            <a:t>all</a:t>
          </a:r>
          <a:r>
            <a:rPr lang="it-IT" dirty="0"/>
            <a:t> the </a:t>
          </a:r>
          <a:r>
            <a:rPr lang="it-IT" dirty="0" err="1"/>
            <a:t>galley’s</a:t>
          </a:r>
          <a:r>
            <a:rPr lang="it-IT" dirty="0"/>
            <a:t> drain</a:t>
          </a:r>
        </a:p>
      </dgm:t>
    </dgm:pt>
    <dgm:pt modelId="{D25435A8-9457-4EB6-8F74-E3FC888AAE21}" type="sibTrans" cxnId="{E0E6A338-A602-4C09-A33D-9EFAECB13572}">
      <dgm:prSet/>
      <dgm:spPr/>
      <dgm:t>
        <a:bodyPr/>
        <a:lstStyle/>
        <a:p>
          <a:endParaRPr lang="it-IT"/>
        </a:p>
      </dgm:t>
    </dgm:pt>
    <dgm:pt modelId="{8F11779E-5113-491F-AD86-15101D509F35}" type="parTrans" cxnId="{E0E6A338-A602-4C09-A33D-9EFAECB13572}">
      <dgm:prSet/>
      <dgm:spPr/>
      <dgm:t>
        <a:bodyPr/>
        <a:lstStyle/>
        <a:p>
          <a:endParaRPr lang="it-IT"/>
        </a:p>
      </dgm:t>
    </dgm:pt>
    <dgm:pt modelId="{BF5D1871-4AEA-4D16-AA46-0B2907DBFF85}" type="pres">
      <dgm:prSet presAssocID="{E0F9C744-C266-4AC1-B685-8E229E2A17A5}" presName="Name0" presStyleCnt="0">
        <dgm:presLayoutVars>
          <dgm:dir/>
          <dgm:resizeHandles val="exact"/>
        </dgm:presLayoutVars>
      </dgm:prSet>
      <dgm:spPr/>
    </dgm:pt>
    <dgm:pt modelId="{BFA31D6A-7371-4947-B54F-1BA79645E559}" type="pres">
      <dgm:prSet presAssocID="{B9319DB7-F85D-476D-9CED-556FF621E075}" presName="composite" presStyleCnt="0"/>
      <dgm:spPr/>
    </dgm:pt>
    <dgm:pt modelId="{58350D49-4213-43F2-8089-5F464A5F1411}" type="pres">
      <dgm:prSet presAssocID="{B9319DB7-F85D-476D-9CED-556FF621E075}" presName="rect1" presStyleLbl="bgImgPlace1" presStyleIdx="0" presStyleCnt="2" custLinFactNeighborX="766" custLinFactNeighborY="-19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76BE54D-A39A-4103-B520-270CABFAB108}" type="pres">
      <dgm:prSet presAssocID="{B9319DB7-F85D-476D-9CED-556FF621E075}" presName="wedgeRectCallout1" presStyleLbl="node1" presStyleIdx="0" presStyleCnt="2" custScaleX="112360" custScaleY="105181" custLinFactNeighborX="-5196" custLinFactNeighborY="-2628">
        <dgm:presLayoutVars>
          <dgm:bulletEnabled val="1"/>
        </dgm:presLayoutVars>
      </dgm:prSet>
      <dgm:spPr/>
    </dgm:pt>
    <dgm:pt modelId="{9644E3BC-1821-4946-99D1-42E3C95CB175}" type="pres">
      <dgm:prSet presAssocID="{DD5360EB-8E54-46B7-81CD-C37E16955B31}" presName="sibTrans" presStyleCnt="0"/>
      <dgm:spPr/>
    </dgm:pt>
    <dgm:pt modelId="{846EC7FD-4AC5-4CCD-8C12-553E9A2EAEC8}" type="pres">
      <dgm:prSet presAssocID="{9BE3F7B3-0353-4F01-85A8-BC5764EC3C27}" presName="composite" presStyleCnt="0"/>
      <dgm:spPr/>
    </dgm:pt>
    <dgm:pt modelId="{AD6FC6A5-666C-410C-ABE5-DFC73B0A9BED}" type="pres">
      <dgm:prSet presAssocID="{9BE3F7B3-0353-4F01-85A8-BC5764EC3C27}" presName="rect1" presStyleLbl="bgImgPlace1" presStyleIdx="1" presStyleCnt="2" custScaleX="109897" custScaleY="107125" custLinFactNeighborX="626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457" r="-16543"/>
          </a:stretch>
        </a:blipFill>
      </dgm:spPr>
    </dgm:pt>
    <dgm:pt modelId="{6D3FCB2D-04BF-49C2-95AE-8A3EAC177814}" type="pres">
      <dgm:prSet presAssocID="{9BE3F7B3-0353-4F01-85A8-BC5764EC3C27}" presName="wedgeRectCallout1" presStyleLbl="node1" presStyleIdx="1" presStyleCnt="2" custScaleX="116406" custScaleY="111871" custLinFactNeighborX="-4690" custLinFactNeighborY="-5322">
        <dgm:presLayoutVars>
          <dgm:bulletEnabled val="1"/>
        </dgm:presLayoutVars>
      </dgm:prSet>
      <dgm:spPr/>
    </dgm:pt>
  </dgm:ptLst>
  <dgm:cxnLst>
    <dgm:cxn modelId="{4EFE0B38-BFB9-4F35-B22B-244DD2518481}" type="presOf" srcId="{9BE3F7B3-0353-4F01-85A8-BC5764EC3C27}" destId="{6D3FCB2D-04BF-49C2-95AE-8A3EAC177814}" srcOrd="0" destOrd="0" presId="urn:microsoft.com/office/officeart/2008/layout/BendingPictureCaptionList"/>
    <dgm:cxn modelId="{E0E6A338-A602-4C09-A33D-9EFAECB13572}" srcId="{E0F9C744-C266-4AC1-B685-8E229E2A17A5}" destId="{9BE3F7B3-0353-4F01-85A8-BC5764EC3C27}" srcOrd="1" destOrd="0" parTransId="{8F11779E-5113-491F-AD86-15101D509F35}" sibTransId="{D25435A8-9457-4EB6-8F74-E3FC888AAE21}"/>
    <dgm:cxn modelId="{F38C6889-1C5A-47BC-ADC0-C9E7DD24906B}" type="presOf" srcId="{B9319DB7-F85D-476D-9CED-556FF621E075}" destId="{776BE54D-A39A-4103-B520-270CABFAB108}" srcOrd="0" destOrd="0" presId="urn:microsoft.com/office/officeart/2008/layout/BendingPictureCaptionList"/>
    <dgm:cxn modelId="{5CDBDDA2-E949-4BA1-B508-A5170D0609F3}" type="presOf" srcId="{E0F9C744-C266-4AC1-B685-8E229E2A17A5}" destId="{BF5D1871-4AEA-4D16-AA46-0B2907DBFF85}" srcOrd="0" destOrd="0" presId="urn:microsoft.com/office/officeart/2008/layout/BendingPictureCaptionList"/>
    <dgm:cxn modelId="{2F8FE4EC-4382-4414-AD7C-3A88F22B33F5}" srcId="{E0F9C744-C266-4AC1-B685-8E229E2A17A5}" destId="{B9319DB7-F85D-476D-9CED-556FF621E075}" srcOrd="0" destOrd="0" parTransId="{9653FD40-5145-420B-B7B3-3C57E8C4225F}" sibTransId="{DD5360EB-8E54-46B7-81CD-C37E16955B31}"/>
    <dgm:cxn modelId="{9DB1A169-9F44-48B9-82BC-234F77F9CF39}" type="presParOf" srcId="{BF5D1871-4AEA-4D16-AA46-0B2907DBFF85}" destId="{BFA31D6A-7371-4947-B54F-1BA79645E559}" srcOrd="0" destOrd="0" presId="urn:microsoft.com/office/officeart/2008/layout/BendingPictureCaptionList"/>
    <dgm:cxn modelId="{EBD95C2F-2E5E-41E9-9829-A68BDC046737}" type="presParOf" srcId="{BFA31D6A-7371-4947-B54F-1BA79645E559}" destId="{58350D49-4213-43F2-8089-5F464A5F1411}" srcOrd="0" destOrd="0" presId="urn:microsoft.com/office/officeart/2008/layout/BendingPictureCaptionList"/>
    <dgm:cxn modelId="{D7B76EA6-2979-459F-A9B0-5E9FDCCC2F04}" type="presParOf" srcId="{BFA31D6A-7371-4947-B54F-1BA79645E559}" destId="{776BE54D-A39A-4103-B520-270CABFAB108}" srcOrd="1" destOrd="0" presId="urn:microsoft.com/office/officeart/2008/layout/BendingPictureCaptionList"/>
    <dgm:cxn modelId="{D05B5E35-F21B-40A4-9D3A-CF1ED9606C65}" type="presParOf" srcId="{BF5D1871-4AEA-4D16-AA46-0B2907DBFF85}" destId="{9644E3BC-1821-4946-99D1-42E3C95CB175}" srcOrd="1" destOrd="0" presId="urn:microsoft.com/office/officeart/2008/layout/BendingPictureCaptionList"/>
    <dgm:cxn modelId="{411F245B-1218-45FF-8A4B-A4FF53E74893}" type="presParOf" srcId="{BF5D1871-4AEA-4D16-AA46-0B2907DBFF85}" destId="{846EC7FD-4AC5-4CCD-8C12-553E9A2EAEC8}" srcOrd="2" destOrd="0" presId="urn:microsoft.com/office/officeart/2008/layout/BendingPictureCaptionList"/>
    <dgm:cxn modelId="{0CF1B6DA-7541-47A7-A06F-A2BEBC2AA5AB}" type="presParOf" srcId="{846EC7FD-4AC5-4CCD-8C12-553E9A2EAEC8}" destId="{AD6FC6A5-666C-410C-ABE5-DFC73B0A9BED}" srcOrd="0" destOrd="0" presId="urn:microsoft.com/office/officeart/2008/layout/BendingPictureCaptionList"/>
    <dgm:cxn modelId="{E8845214-3343-4803-85B4-7472802D6C24}" type="presParOf" srcId="{846EC7FD-4AC5-4CCD-8C12-553E9A2EAEC8}" destId="{6D3FCB2D-04BF-49C2-95AE-8A3EAC17781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554BB-9F79-4EBB-891C-6399BFB738F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6CF97E3-FBD1-4AF2-965D-2E02ADFB3A64}">
      <dgm:prSet phldrT="[Text]"/>
      <dgm:spPr/>
      <dgm:t>
        <a:bodyPr/>
        <a:lstStyle/>
        <a:p>
          <a:r>
            <a:rPr lang="it-IT" dirty="0"/>
            <a:t>6 Certified </a:t>
          </a:r>
          <a:r>
            <a:rPr lang="it-IT" dirty="0" err="1"/>
            <a:t>Chief</a:t>
          </a:r>
          <a:r>
            <a:rPr lang="it-IT" dirty="0"/>
            <a:t> </a:t>
          </a:r>
          <a:r>
            <a:rPr lang="it-IT" dirty="0" err="1"/>
            <a:t>Plumbers</a:t>
          </a:r>
          <a:endParaRPr lang="it-IT" dirty="0"/>
        </a:p>
      </dgm:t>
    </dgm:pt>
    <dgm:pt modelId="{0C8207E7-4A2F-451B-B093-21358EE836E5}" type="parTrans" cxnId="{E959B03A-1E38-4B5F-B91A-1CE3B3E4603E}">
      <dgm:prSet/>
      <dgm:spPr/>
      <dgm:t>
        <a:bodyPr/>
        <a:lstStyle/>
        <a:p>
          <a:endParaRPr lang="it-IT"/>
        </a:p>
      </dgm:t>
    </dgm:pt>
    <dgm:pt modelId="{EE1CC6B0-D3FC-4B5E-836D-48B169FABBAC}" type="sibTrans" cxnId="{E959B03A-1E38-4B5F-B91A-1CE3B3E4603E}">
      <dgm:prSet/>
      <dgm:spPr/>
      <dgm:t>
        <a:bodyPr/>
        <a:lstStyle/>
        <a:p>
          <a:endParaRPr lang="it-IT"/>
        </a:p>
      </dgm:t>
    </dgm:pt>
    <dgm:pt modelId="{CF93AB41-3479-4B12-886F-B3150087D364}">
      <dgm:prSet phldrT="[Text]"/>
      <dgm:spPr/>
      <dgm:t>
        <a:bodyPr/>
        <a:lstStyle/>
        <a:p>
          <a:r>
            <a:rPr lang="it-IT" dirty="0"/>
            <a:t>6 Assistant </a:t>
          </a:r>
          <a:r>
            <a:rPr lang="it-IT" dirty="0" err="1"/>
            <a:t>Plumbers</a:t>
          </a:r>
          <a:endParaRPr lang="it-IT" dirty="0"/>
        </a:p>
      </dgm:t>
    </dgm:pt>
    <dgm:pt modelId="{55997855-07F3-4E3C-8C45-A364887B1597}" type="parTrans" cxnId="{AAF06397-490C-4E89-8BC4-943EA288E4D1}">
      <dgm:prSet/>
      <dgm:spPr/>
      <dgm:t>
        <a:bodyPr/>
        <a:lstStyle/>
        <a:p>
          <a:endParaRPr lang="it-IT"/>
        </a:p>
      </dgm:t>
    </dgm:pt>
    <dgm:pt modelId="{EF114B1A-A3F4-4A61-8D01-79116F1F4CC5}" type="sibTrans" cxnId="{AAF06397-490C-4E89-8BC4-943EA288E4D1}">
      <dgm:prSet/>
      <dgm:spPr/>
      <dgm:t>
        <a:bodyPr/>
        <a:lstStyle/>
        <a:p>
          <a:endParaRPr lang="it-IT"/>
        </a:p>
      </dgm:t>
    </dgm:pt>
    <dgm:pt modelId="{FC085417-7ABD-4181-B572-2100F5129E47}">
      <dgm:prSet phldrT="[Text]"/>
      <dgm:spPr/>
      <dgm:t>
        <a:bodyPr/>
        <a:lstStyle/>
        <a:p>
          <a:r>
            <a:rPr lang="it-IT" dirty="0"/>
            <a:t>6 Certified </a:t>
          </a:r>
          <a:r>
            <a:rPr lang="it-IT" dirty="0" err="1"/>
            <a:t>Welders</a:t>
          </a:r>
          <a:endParaRPr lang="it-IT" dirty="0"/>
        </a:p>
      </dgm:t>
    </dgm:pt>
    <dgm:pt modelId="{4B627F94-57F5-486D-B55F-3B2BF91E7F01}" type="parTrans" cxnId="{224FE9EF-0858-4BA0-929F-3430757AE58F}">
      <dgm:prSet/>
      <dgm:spPr/>
      <dgm:t>
        <a:bodyPr/>
        <a:lstStyle/>
        <a:p>
          <a:endParaRPr lang="it-IT"/>
        </a:p>
      </dgm:t>
    </dgm:pt>
    <dgm:pt modelId="{AC3A3A9F-5974-4EAE-B17B-A70C5F447082}" type="sibTrans" cxnId="{224FE9EF-0858-4BA0-929F-3430757AE58F}">
      <dgm:prSet/>
      <dgm:spPr/>
      <dgm:t>
        <a:bodyPr/>
        <a:lstStyle/>
        <a:p>
          <a:endParaRPr lang="it-IT"/>
        </a:p>
      </dgm:t>
    </dgm:pt>
    <dgm:pt modelId="{BB52FF81-4E64-43F8-944C-2A8195B7DBB1}">
      <dgm:prSet phldrT="[Text]"/>
      <dgm:spPr/>
      <dgm:t>
        <a:bodyPr/>
        <a:lstStyle/>
        <a:p>
          <a:r>
            <a:rPr lang="it-IT" dirty="0"/>
            <a:t>1 Certified Technical supervisor</a:t>
          </a:r>
        </a:p>
      </dgm:t>
    </dgm:pt>
    <dgm:pt modelId="{6F289703-D189-49B6-8BDA-45D0F8BB8204}" type="parTrans" cxnId="{7D3BE9C4-A31D-40EB-9D9C-BA604C494300}">
      <dgm:prSet/>
      <dgm:spPr/>
      <dgm:t>
        <a:bodyPr/>
        <a:lstStyle/>
        <a:p>
          <a:endParaRPr lang="it-IT"/>
        </a:p>
      </dgm:t>
    </dgm:pt>
    <dgm:pt modelId="{21D452AB-B690-4285-9A14-A644F8D4C8A8}" type="sibTrans" cxnId="{7D3BE9C4-A31D-40EB-9D9C-BA604C494300}">
      <dgm:prSet/>
      <dgm:spPr/>
      <dgm:t>
        <a:bodyPr/>
        <a:lstStyle/>
        <a:p>
          <a:endParaRPr lang="it-IT"/>
        </a:p>
      </dgm:t>
    </dgm:pt>
    <dgm:pt modelId="{98C05424-8ADD-4083-A090-BC9EE27307C9}">
      <dgm:prSet phldrT="[Text]"/>
      <dgm:spPr/>
      <dgm:t>
        <a:bodyPr/>
        <a:lstStyle/>
        <a:p>
          <a:r>
            <a:rPr lang="it-IT" dirty="0"/>
            <a:t>1 English speaking supervisor</a:t>
          </a:r>
        </a:p>
      </dgm:t>
    </dgm:pt>
    <dgm:pt modelId="{1F6A8BE5-5BEC-4B64-9DC8-9EF448025BF4}" type="parTrans" cxnId="{DEDFA536-3410-4563-BB3A-7DD09FA2DF9F}">
      <dgm:prSet/>
      <dgm:spPr/>
      <dgm:t>
        <a:bodyPr/>
        <a:lstStyle/>
        <a:p>
          <a:endParaRPr lang="it-IT"/>
        </a:p>
      </dgm:t>
    </dgm:pt>
    <dgm:pt modelId="{F8354CC8-EA4D-4819-B0F2-F3C58825FF8D}" type="sibTrans" cxnId="{DEDFA536-3410-4563-BB3A-7DD09FA2DF9F}">
      <dgm:prSet/>
      <dgm:spPr/>
      <dgm:t>
        <a:bodyPr/>
        <a:lstStyle/>
        <a:p>
          <a:endParaRPr lang="it-IT"/>
        </a:p>
      </dgm:t>
    </dgm:pt>
    <dgm:pt modelId="{66B907C3-35A7-4840-887E-16E63BB4B6CD}" type="pres">
      <dgm:prSet presAssocID="{528554BB-9F79-4EBB-891C-6399BFB738F3}" presName="Name0" presStyleCnt="0">
        <dgm:presLayoutVars>
          <dgm:chMax val="7"/>
          <dgm:chPref val="7"/>
          <dgm:dir/>
        </dgm:presLayoutVars>
      </dgm:prSet>
      <dgm:spPr/>
    </dgm:pt>
    <dgm:pt modelId="{ED034987-510C-4022-BF83-D77B3401EFCC}" type="pres">
      <dgm:prSet presAssocID="{528554BB-9F79-4EBB-891C-6399BFB738F3}" presName="Name1" presStyleCnt="0"/>
      <dgm:spPr/>
    </dgm:pt>
    <dgm:pt modelId="{D3838473-B5B1-4D1E-A43F-241C9C89E397}" type="pres">
      <dgm:prSet presAssocID="{528554BB-9F79-4EBB-891C-6399BFB738F3}" presName="cycle" presStyleCnt="0"/>
      <dgm:spPr/>
    </dgm:pt>
    <dgm:pt modelId="{FD65F613-14CE-449F-AA08-33CB9B5AA86B}" type="pres">
      <dgm:prSet presAssocID="{528554BB-9F79-4EBB-891C-6399BFB738F3}" presName="srcNode" presStyleLbl="node1" presStyleIdx="0" presStyleCnt="5"/>
      <dgm:spPr/>
    </dgm:pt>
    <dgm:pt modelId="{F672ADC8-0EBE-44D7-BB02-BEF5B4333884}" type="pres">
      <dgm:prSet presAssocID="{528554BB-9F79-4EBB-891C-6399BFB738F3}" presName="conn" presStyleLbl="parChTrans1D2" presStyleIdx="0" presStyleCnt="1"/>
      <dgm:spPr/>
    </dgm:pt>
    <dgm:pt modelId="{125B1490-4645-45A8-8FD2-C3B745BF8D08}" type="pres">
      <dgm:prSet presAssocID="{528554BB-9F79-4EBB-891C-6399BFB738F3}" presName="extraNode" presStyleLbl="node1" presStyleIdx="0" presStyleCnt="5"/>
      <dgm:spPr/>
    </dgm:pt>
    <dgm:pt modelId="{CB2657EF-E5F4-4B12-81E6-E11AD7F96552}" type="pres">
      <dgm:prSet presAssocID="{528554BB-9F79-4EBB-891C-6399BFB738F3}" presName="dstNode" presStyleLbl="node1" presStyleIdx="0" presStyleCnt="5"/>
      <dgm:spPr/>
    </dgm:pt>
    <dgm:pt modelId="{3DB3FEAF-D40D-4FBF-BF63-A0AF6FB65662}" type="pres">
      <dgm:prSet presAssocID="{B6CF97E3-FBD1-4AF2-965D-2E02ADFB3A64}" presName="text_1" presStyleLbl="node1" presStyleIdx="0" presStyleCnt="5">
        <dgm:presLayoutVars>
          <dgm:bulletEnabled val="1"/>
        </dgm:presLayoutVars>
      </dgm:prSet>
      <dgm:spPr/>
    </dgm:pt>
    <dgm:pt modelId="{284B6468-50B9-4EFC-81BF-01036BD2C7CF}" type="pres">
      <dgm:prSet presAssocID="{B6CF97E3-FBD1-4AF2-965D-2E02ADFB3A64}" presName="accent_1" presStyleCnt="0"/>
      <dgm:spPr/>
    </dgm:pt>
    <dgm:pt modelId="{84644B1E-97B7-4203-89A9-4805E7D6051B}" type="pres">
      <dgm:prSet presAssocID="{B6CF97E3-FBD1-4AF2-965D-2E02ADFB3A64}" presName="accentRepeatNode" presStyleLbl="solidFgAcc1" presStyleIdx="0" presStyleCnt="5"/>
      <dgm:spPr/>
    </dgm:pt>
    <dgm:pt modelId="{23871AF3-6C24-4E07-8E6B-148901E9E8C4}" type="pres">
      <dgm:prSet presAssocID="{CF93AB41-3479-4B12-886F-B3150087D364}" presName="text_2" presStyleLbl="node1" presStyleIdx="1" presStyleCnt="5">
        <dgm:presLayoutVars>
          <dgm:bulletEnabled val="1"/>
        </dgm:presLayoutVars>
      </dgm:prSet>
      <dgm:spPr/>
    </dgm:pt>
    <dgm:pt modelId="{C07EEAF3-18DB-41F8-AB09-9CEAD7B1E6F6}" type="pres">
      <dgm:prSet presAssocID="{CF93AB41-3479-4B12-886F-B3150087D364}" presName="accent_2" presStyleCnt="0"/>
      <dgm:spPr/>
    </dgm:pt>
    <dgm:pt modelId="{E752BC41-818B-46EF-8B1A-A0DA8E466123}" type="pres">
      <dgm:prSet presAssocID="{CF93AB41-3479-4B12-886F-B3150087D364}" presName="accentRepeatNode" presStyleLbl="solidFgAcc1" presStyleIdx="1" presStyleCnt="5"/>
      <dgm:spPr/>
    </dgm:pt>
    <dgm:pt modelId="{15A9A233-065B-4A40-A74A-92187F00F816}" type="pres">
      <dgm:prSet presAssocID="{FC085417-7ABD-4181-B572-2100F5129E47}" presName="text_3" presStyleLbl="node1" presStyleIdx="2" presStyleCnt="5">
        <dgm:presLayoutVars>
          <dgm:bulletEnabled val="1"/>
        </dgm:presLayoutVars>
      </dgm:prSet>
      <dgm:spPr/>
    </dgm:pt>
    <dgm:pt modelId="{9FDC252A-4EA2-4F80-9818-8458E1FA4D8B}" type="pres">
      <dgm:prSet presAssocID="{FC085417-7ABD-4181-B572-2100F5129E47}" presName="accent_3" presStyleCnt="0"/>
      <dgm:spPr/>
    </dgm:pt>
    <dgm:pt modelId="{2D64473E-249B-4242-8186-79EB08811043}" type="pres">
      <dgm:prSet presAssocID="{FC085417-7ABD-4181-B572-2100F5129E47}" presName="accentRepeatNode" presStyleLbl="solidFgAcc1" presStyleIdx="2" presStyleCnt="5"/>
      <dgm:spPr/>
    </dgm:pt>
    <dgm:pt modelId="{21FF742A-F27A-45D6-AA91-197C628FD5B7}" type="pres">
      <dgm:prSet presAssocID="{BB52FF81-4E64-43F8-944C-2A8195B7DBB1}" presName="text_4" presStyleLbl="node1" presStyleIdx="3" presStyleCnt="5">
        <dgm:presLayoutVars>
          <dgm:bulletEnabled val="1"/>
        </dgm:presLayoutVars>
      </dgm:prSet>
      <dgm:spPr/>
    </dgm:pt>
    <dgm:pt modelId="{241308FE-E223-470B-A393-0B7502C36E79}" type="pres">
      <dgm:prSet presAssocID="{BB52FF81-4E64-43F8-944C-2A8195B7DBB1}" presName="accent_4" presStyleCnt="0"/>
      <dgm:spPr/>
    </dgm:pt>
    <dgm:pt modelId="{F977FD0F-B278-45D8-9526-66DE2ED44C8E}" type="pres">
      <dgm:prSet presAssocID="{BB52FF81-4E64-43F8-944C-2A8195B7DBB1}" presName="accentRepeatNode" presStyleLbl="solidFgAcc1" presStyleIdx="3" presStyleCnt="5"/>
      <dgm:spPr/>
    </dgm:pt>
    <dgm:pt modelId="{9393EC36-29FA-43C7-BBC0-E77F28D1F890}" type="pres">
      <dgm:prSet presAssocID="{98C05424-8ADD-4083-A090-BC9EE27307C9}" presName="text_5" presStyleLbl="node1" presStyleIdx="4" presStyleCnt="5">
        <dgm:presLayoutVars>
          <dgm:bulletEnabled val="1"/>
        </dgm:presLayoutVars>
      </dgm:prSet>
      <dgm:spPr/>
    </dgm:pt>
    <dgm:pt modelId="{D9C46A6C-728B-4965-907F-5F0920D27A95}" type="pres">
      <dgm:prSet presAssocID="{98C05424-8ADD-4083-A090-BC9EE27307C9}" presName="accent_5" presStyleCnt="0"/>
      <dgm:spPr/>
    </dgm:pt>
    <dgm:pt modelId="{B8C73355-6ECB-4506-A5DF-29C4FD783CAB}" type="pres">
      <dgm:prSet presAssocID="{98C05424-8ADD-4083-A090-BC9EE27307C9}" presName="accentRepeatNode" presStyleLbl="solidFgAcc1" presStyleIdx="4" presStyleCnt="5"/>
      <dgm:spPr/>
    </dgm:pt>
  </dgm:ptLst>
  <dgm:cxnLst>
    <dgm:cxn modelId="{369A0123-3645-4260-AF22-4A73D5EDEDF9}" type="presOf" srcId="{EE1CC6B0-D3FC-4B5E-836D-48B169FABBAC}" destId="{F672ADC8-0EBE-44D7-BB02-BEF5B4333884}" srcOrd="0" destOrd="0" presId="urn:microsoft.com/office/officeart/2008/layout/VerticalCurvedList"/>
    <dgm:cxn modelId="{13805928-B439-401F-AF66-BD1BE17CF408}" type="presOf" srcId="{CF93AB41-3479-4B12-886F-B3150087D364}" destId="{23871AF3-6C24-4E07-8E6B-148901E9E8C4}" srcOrd="0" destOrd="0" presId="urn:microsoft.com/office/officeart/2008/layout/VerticalCurvedList"/>
    <dgm:cxn modelId="{6D64D22C-B0A7-480E-8AE2-68EB5598D22F}" type="presOf" srcId="{98C05424-8ADD-4083-A090-BC9EE27307C9}" destId="{9393EC36-29FA-43C7-BBC0-E77F28D1F890}" srcOrd="0" destOrd="0" presId="urn:microsoft.com/office/officeart/2008/layout/VerticalCurvedList"/>
    <dgm:cxn modelId="{D492F234-108C-4E9D-96FA-EE99E6DDC1ED}" type="presOf" srcId="{528554BB-9F79-4EBB-891C-6399BFB738F3}" destId="{66B907C3-35A7-4840-887E-16E63BB4B6CD}" srcOrd="0" destOrd="0" presId="urn:microsoft.com/office/officeart/2008/layout/VerticalCurvedList"/>
    <dgm:cxn modelId="{DEDFA536-3410-4563-BB3A-7DD09FA2DF9F}" srcId="{528554BB-9F79-4EBB-891C-6399BFB738F3}" destId="{98C05424-8ADD-4083-A090-BC9EE27307C9}" srcOrd="4" destOrd="0" parTransId="{1F6A8BE5-5BEC-4B64-9DC8-9EF448025BF4}" sibTransId="{F8354CC8-EA4D-4819-B0F2-F3C58825FF8D}"/>
    <dgm:cxn modelId="{30214739-9975-4A84-AD99-25A04BFBAD89}" type="presOf" srcId="{FC085417-7ABD-4181-B572-2100F5129E47}" destId="{15A9A233-065B-4A40-A74A-92187F00F816}" srcOrd="0" destOrd="0" presId="urn:microsoft.com/office/officeart/2008/layout/VerticalCurvedList"/>
    <dgm:cxn modelId="{E959B03A-1E38-4B5F-B91A-1CE3B3E4603E}" srcId="{528554BB-9F79-4EBB-891C-6399BFB738F3}" destId="{B6CF97E3-FBD1-4AF2-965D-2E02ADFB3A64}" srcOrd="0" destOrd="0" parTransId="{0C8207E7-4A2F-451B-B093-21358EE836E5}" sibTransId="{EE1CC6B0-D3FC-4B5E-836D-48B169FABBAC}"/>
    <dgm:cxn modelId="{5C158442-1B45-487A-BECF-83DC1CF60621}" type="presOf" srcId="{BB52FF81-4E64-43F8-944C-2A8195B7DBB1}" destId="{21FF742A-F27A-45D6-AA91-197C628FD5B7}" srcOrd="0" destOrd="0" presId="urn:microsoft.com/office/officeart/2008/layout/VerticalCurvedList"/>
    <dgm:cxn modelId="{AAF06397-490C-4E89-8BC4-943EA288E4D1}" srcId="{528554BB-9F79-4EBB-891C-6399BFB738F3}" destId="{CF93AB41-3479-4B12-886F-B3150087D364}" srcOrd="1" destOrd="0" parTransId="{55997855-07F3-4E3C-8C45-A364887B1597}" sibTransId="{EF114B1A-A3F4-4A61-8D01-79116F1F4CC5}"/>
    <dgm:cxn modelId="{7D3BE9C4-A31D-40EB-9D9C-BA604C494300}" srcId="{528554BB-9F79-4EBB-891C-6399BFB738F3}" destId="{BB52FF81-4E64-43F8-944C-2A8195B7DBB1}" srcOrd="3" destOrd="0" parTransId="{6F289703-D189-49B6-8BDA-45D0F8BB8204}" sibTransId="{21D452AB-B690-4285-9A14-A644F8D4C8A8}"/>
    <dgm:cxn modelId="{CD87ECE4-79F3-44C3-99F1-3DE13EAAFE91}" type="presOf" srcId="{B6CF97E3-FBD1-4AF2-965D-2E02ADFB3A64}" destId="{3DB3FEAF-D40D-4FBF-BF63-A0AF6FB65662}" srcOrd="0" destOrd="0" presId="urn:microsoft.com/office/officeart/2008/layout/VerticalCurvedList"/>
    <dgm:cxn modelId="{224FE9EF-0858-4BA0-929F-3430757AE58F}" srcId="{528554BB-9F79-4EBB-891C-6399BFB738F3}" destId="{FC085417-7ABD-4181-B572-2100F5129E47}" srcOrd="2" destOrd="0" parTransId="{4B627F94-57F5-486D-B55F-3B2BF91E7F01}" sibTransId="{AC3A3A9F-5974-4EAE-B17B-A70C5F447082}"/>
    <dgm:cxn modelId="{79041C85-16D6-406D-9D45-B1431ED5C346}" type="presParOf" srcId="{66B907C3-35A7-4840-887E-16E63BB4B6CD}" destId="{ED034987-510C-4022-BF83-D77B3401EFCC}" srcOrd="0" destOrd="0" presId="urn:microsoft.com/office/officeart/2008/layout/VerticalCurvedList"/>
    <dgm:cxn modelId="{6A05E2B7-80E0-4317-9643-D0B1C07E6B6C}" type="presParOf" srcId="{ED034987-510C-4022-BF83-D77B3401EFCC}" destId="{D3838473-B5B1-4D1E-A43F-241C9C89E397}" srcOrd="0" destOrd="0" presId="urn:microsoft.com/office/officeart/2008/layout/VerticalCurvedList"/>
    <dgm:cxn modelId="{A3E215AA-B655-4DF7-AC6A-B096CD6C92B4}" type="presParOf" srcId="{D3838473-B5B1-4D1E-A43F-241C9C89E397}" destId="{FD65F613-14CE-449F-AA08-33CB9B5AA86B}" srcOrd="0" destOrd="0" presId="urn:microsoft.com/office/officeart/2008/layout/VerticalCurvedList"/>
    <dgm:cxn modelId="{BD3CC27E-882A-46E9-8F7D-EBB90E599C00}" type="presParOf" srcId="{D3838473-B5B1-4D1E-A43F-241C9C89E397}" destId="{F672ADC8-0EBE-44D7-BB02-BEF5B4333884}" srcOrd="1" destOrd="0" presId="urn:microsoft.com/office/officeart/2008/layout/VerticalCurvedList"/>
    <dgm:cxn modelId="{C3FBF1A7-DCDE-4EEA-B1AC-ACE593A63C6B}" type="presParOf" srcId="{D3838473-B5B1-4D1E-A43F-241C9C89E397}" destId="{125B1490-4645-45A8-8FD2-C3B745BF8D08}" srcOrd="2" destOrd="0" presId="urn:microsoft.com/office/officeart/2008/layout/VerticalCurvedList"/>
    <dgm:cxn modelId="{4468D55A-7FBC-41BA-AC1D-72540111C327}" type="presParOf" srcId="{D3838473-B5B1-4D1E-A43F-241C9C89E397}" destId="{CB2657EF-E5F4-4B12-81E6-E11AD7F96552}" srcOrd="3" destOrd="0" presId="urn:microsoft.com/office/officeart/2008/layout/VerticalCurvedList"/>
    <dgm:cxn modelId="{6FD98761-B2DF-49FD-8729-4042FE05DD5E}" type="presParOf" srcId="{ED034987-510C-4022-BF83-D77B3401EFCC}" destId="{3DB3FEAF-D40D-4FBF-BF63-A0AF6FB65662}" srcOrd="1" destOrd="0" presId="urn:microsoft.com/office/officeart/2008/layout/VerticalCurvedList"/>
    <dgm:cxn modelId="{7C7D85A5-D92B-457A-AE53-FC314EAF9D01}" type="presParOf" srcId="{ED034987-510C-4022-BF83-D77B3401EFCC}" destId="{284B6468-50B9-4EFC-81BF-01036BD2C7CF}" srcOrd="2" destOrd="0" presId="urn:microsoft.com/office/officeart/2008/layout/VerticalCurvedList"/>
    <dgm:cxn modelId="{8B605A3D-9D70-4D9B-AD69-1C4220402035}" type="presParOf" srcId="{284B6468-50B9-4EFC-81BF-01036BD2C7CF}" destId="{84644B1E-97B7-4203-89A9-4805E7D6051B}" srcOrd="0" destOrd="0" presId="urn:microsoft.com/office/officeart/2008/layout/VerticalCurvedList"/>
    <dgm:cxn modelId="{02F12902-6C8A-4A0F-88D8-E79B1E0D6C85}" type="presParOf" srcId="{ED034987-510C-4022-BF83-D77B3401EFCC}" destId="{23871AF3-6C24-4E07-8E6B-148901E9E8C4}" srcOrd="3" destOrd="0" presId="urn:microsoft.com/office/officeart/2008/layout/VerticalCurvedList"/>
    <dgm:cxn modelId="{A364FF91-514B-48E9-B567-3C3D362A8507}" type="presParOf" srcId="{ED034987-510C-4022-BF83-D77B3401EFCC}" destId="{C07EEAF3-18DB-41F8-AB09-9CEAD7B1E6F6}" srcOrd="4" destOrd="0" presId="urn:microsoft.com/office/officeart/2008/layout/VerticalCurvedList"/>
    <dgm:cxn modelId="{E6B20DB7-3C4E-45BB-B651-AD454F146E8C}" type="presParOf" srcId="{C07EEAF3-18DB-41F8-AB09-9CEAD7B1E6F6}" destId="{E752BC41-818B-46EF-8B1A-A0DA8E466123}" srcOrd="0" destOrd="0" presId="urn:microsoft.com/office/officeart/2008/layout/VerticalCurvedList"/>
    <dgm:cxn modelId="{94BE507C-AC38-464A-AD9B-E306BE16C28C}" type="presParOf" srcId="{ED034987-510C-4022-BF83-D77B3401EFCC}" destId="{15A9A233-065B-4A40-A74A-92187F00F816}" srcOrd="5" destOrd="0" presId="urn:microsoft.com/office/officeart/2008/layout/VerticalCurvedList"/>
    <dgm:cxn modelId="{B3247EE0-99EA-4ACC-912D-E0F72D63122F}" type="presParOf" srcId="{ED034987-510C-4022-BF83-D77B3401EFCC}" destId="{9FDC252A-4EA2-4F80-9818-8458E1FA4D8B}" srcOrd="6" destOrd="0" presId="urn:microsoft.com/office/officeart/2008/layout/VerticalCurvedList"/>
    <dgm:cxn modelId="{5698B621-80EE-441B-A4C9-16B18A04D484}" type="presParOf" srcId="{9FDC252A-4EA2-4F80-9818-8458E1FA4D8B}" destId="{2D64473E-249B-4242-8186-79EB08811043}" srcOrd="0" destOrd="0" presId="urn:microsoft.com/office/officeart/2008/layout/VerticalCurvedList"/>
    <dgm:cxn modelId="{3C6F72BF-0447-4B51-B786-115743D983FF}" type="presParOf" srcId="{ED034987-510C-4022-BF83-D77B3401EFCC}" destId="{21FF742A-F27A-45D6-AA91-197C628FD5B7}" srcOrd="7" destOrd="0" presId="urn:microsoft.com/office/officeart/2008/layout/VerticalCurvedList"/>
    <dgm:cxn modelId="{2EDA90B7-72EC-4769-BF73-8EB1BF6193FD}" type="presParOf" srcId="{ED034987-510C-4022-BF83-D77B3401EFCC}" destId="{241308FE-E223-470B-A393-0B7502C36E79}" srcOrd="8" destOrd="0" presId="urn:microsoft.com/office/officeart/2008/layout/VerticalCurvedList"/>
    <dgm:cxn modelId="{45AB63D9-81FE-40AB-9D4A-4CC239C1E01F}" type="presParOf" srcId="{241308FE-E223-470B-A393-0B7502C36E79}" destId="{F977FD0F-B278-45D8-9526-66DE2ED44C8E}" srcOrd="0" destOrd="0" presId="urn:microsoft.com/office/officeart/2008/layout/VerticalCurvedList"/>
    <dgm:cxn modelId="{AB4AB2A0-52C9-468C-975F-30394470FA67}" type="presParOf" srcId="{ED034987-510C-4022-BF83-D77B3401EFCC}" destId="{9393EC36-29FA-43C7-BBC0-E77F28D1F890}" srcOrd="9" destOrd="0" presId="urn:microsoft.com/office/officeart/2008/layout/VerticalCurvedList"/>
    <dgm:cxn modelId="{A239199C-25D4-4AB6-9385-51034D8E5E2B}" type="presParOf" srcId="{ED034987-510C-4022-BF83-D77B3401EFCC}" destId="{D9C46A6C-728B-4965-907F-5F0920D27A95}" srcOrd="10" destOrd="0" presId="urn:microsoft.com/office/officeart/2008/layout/VerticalCurvedList"/>
    <dgm:cxn modelId="{0D6AC46C-C2F1-4723-952C-AA1554C2B6C5}" type="presParOf" srcId="{D9C46A6C-728B-4965-907F-5F0920D27A95}" destId="{B8C73355-6ECB-4506-A5DF-29C4FD783C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0D48B6-5CCF-489A-BEEE-1ECC690AC4B3}" type="doc">
      <dgm:prSet loTypeId="urn:microsoft.com/office/officeart/2005/8/layout/vList3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E53A4E36-F6C5-4F96-9BEE-A6C1F3ADF432}">
      <dgm:prSet phldrT="[Text]" custT="1"/>
      <dgm:spPr/>
      <dgm:t>
        <a:bodyPr/>
        <a:lstStyle/>
        <a:p>
          <a:r>
            <a:rPr lang="it-IT" sz="3200" b="0" i="1" dirty="0"/>
            <a:t>G.N.I 1926</a:t>
          </a:r>
        </a:p>
      </dgm:t>
    </dgm:pt>
    <dgm:pt modelId="{6031B03D-ECDB-4B4D-AA40-4CB3734D2908}" type="sibTrans" cxnId="{7F7E7866-9996-4A69-BAC9-3B0DD64B28BD}">
      <dgm:prSet/>
      <dgm:spPr/>
      <dgm:t>
        <a:bodyPr/>
        <a:lstStyle/>
        <a:p>
          <a:endParaRPr lang="it-IT"/>
        </a:p>
      </dgm:t>
    </dgm:pt>
    <dgm:pt modelId="{E05D1193-74B6-4012-BA47-E8283DA16AE7}" type="parTrans" cxnId="{7F7E7866-9996-4A69-BAC9-3B0DD64B28BD}">
      <dgm:prSet/>
      <dgm:spPr/>
      <dgm:t>
        <a:bodyPr/>
        <a:lstStyle/>
        <a:p>
          <a:endParaRPr lang="it-IT"/>
        </a:p>
      </dgm:t>
    </dgm:pt>
    <dgm:pt modelId="{75F3628B-C434-4753-BBD0-1D14B2640B63}">
      <dgm:prSet phldrT="[Text]"/>
      <dgm:spPr/>
      <dgm:t>
        <a:bodyPr/>
        <a:lstStyle/>
        <a:p>
          <a:r>
            <a:rPr lang="it-IT" sz="2700" dirty="0"/>
            <a:t>FULLY LICENSED</a:t>
          </a:r>
        </a:p>
      </dgm:t>
    </dgm:pt>
    <dgm:pt modelId="{8DDC2542-5955-4D6E-80C3-389359078ABF}" type="sibTrans" cxnId="{0093A893-0D4A-435F-B73C-0F2AA1EB08F8}">
      <dgm:prSet/>
      <dgm:spPr/>
      <dgm:t>
        <a:bodyPr/>
        <a:lstStyle/>
        <a:p>
          <a:endParaRPr lang="it-IT"/>
        </a:p>
      </dgm:t>
    </dgm:pt>
    <dgm:pt modelId="{83F1F61E-2A5D-4B3C-A006-3D327F081BE5}" type="parTrans" cxnId="{0093A893-0D4A-435F-B73C-0F2AA1EB08F8}">
      <dgm:prSet/>
      <dgm:spPr/>
      <dgm:t>
        <a:bodyPr/>
        <a:lstStyle/>
        <a:p>
          <a:endParaRPr lang="it-IT"/>
        </a:p>
      </dgm:t>
    </dgm:pt>
    <dgm:pt modelId="{7B7FBE35-2BA9-45EC-9D91-834DC4706870}">
      <dgm:prSet phldrT="[Text]"/>
      <dgm:spPr/>
      <dgm:t>
        <a:bodyPr/>
        <a:lstStyle/>
        <a:p>
          <a:r>
            <a:rPr lang="it-IT" sz="2700" dirty="0"/>
            <a:t>HIGHLY EXPERIENCED TEAM</a:t>
          </a:r>
        </a:p>
      </dgm:t>
    </dgm:pt>
    <dgm:pt modelId="{A8BA10A6-E351-428D-AC81-5B2204A41F2F}" type="sibTrans" cxnId="{FDF0A834-DAF2-4DEC-85A2-386B47FA45E2}">
      <dgm:prSet/>
      <dgm:spPr/>
      <dgm:t>
        <a:bodyPr/>
        <a:lstStyle/>
        <a:p>
          <a:endParaRPr lang="it-IT"/>
        </a:p>
      </dgm:t>
    </dgm:pt>
    <dgm:pt modelId="{0F8F83D2-8DA6-4E3C-8BB5-042597280936}" type="parTrans" cxnId="{FDF0A834-DAF2-4DEC-85A2-386B47FA45E2}">
      <dgm:prSet/>
      <dgm:spPr/>
      <dgm:t>
        <a:bodyPr/>
        <a:lstStyle/>
        <a:p>
          <a:endParaRPr lang="it-IT"/>
        </a:p>
      </dgm:t>
    </dgm:pt>
    <dgm:pt modelId="{CD3A3221-F11C-43B3-95AA-79EE38CF018B}">
      <dgm:prSet phldrT="[Text]"/>
      <dgm:spPr/>
      <dgm:t>
        <a:bodyPr/>
        <a:lstStyle/>
        <a:p>
          <a:r>
            <a:rPr lang="it-IT" sz="2700" dirty="0"/>
            <a:t>EXCELLENT SERVICE</a:t>
          </a:r>
        </a:p>
      </dgm:t>
    </dgm:pt>
    <dgm:pt modelId="{D67981E4-0E67-4FC4-823C-C3E5A510B560}" type="sibTrans" cxnId="{966C9F75-DD95-43C5-B34B-B73CD87A73E4}">
      <dgm:prSet/>
      <dgm:spPr/>
      <dgm:t>
        <a:bodyPr/>
        <a:lstStyle/>
        <a:p>
          <a:endParaRPr lang="it-IT"/>
        </a:p>
      </dgm:t>
    </dgm:pt>
    <dgm:pt modelId="{86C9A97F-660C-45C0-A2B8-F68B76C3A3A3}" type="parTrans" cxnId="{966C9F75-DD95-43C5-B34B-B73CD87A73E4}">
      <dgm:prSet/>
      <dgm:spPr/>
      <dgm:t>
        <a:bodyPr/>
        <a:lstStyle/>
        <a:p>
          <a:endParaRPr lang="it-IT"/>
        </a:p>
      </dgm:t>
    </dgm:pt>
    <dgm:pt modelId="{54D618B0-05F9-421E-A335-34D4CDD97063}">
      <dgm:prSet phldrT="[Text]"/>
      <dgm:spPr/>
      <dgm:t>
        <a:bodyPr/>
        <a:lstStyle/>
        <a:p>
          <a:r>
            <a:rPr lang="it-IT" sz="2700" dirty="0"/>
            <a:t>FULLY INSURED</a:t>
          </a:r>
        </a:p>
      </dgm:t>
    </dgm:pt>
    <dgm:pt modelId="{D7CDE8C3-6358-4B7C-9302-DA091E88347B}" type="sibTrans" cxnId="{6BF3CDE9-53D8-451C-BFA3-F17477D798F1}">
      <dgm:prSet/>
      <dgm:spPr/>
      <dgm:t>
        <a:bodyPr/>
        <a:lstStyle/>
        <a:p>
          <a:endParaRPr lang="it-IT"/>
        </a:p>
      </dgm:t>
    </dgm:pt>
    <dgm:pt modelId="{7D00CF3D-947F-4EA0-B05D-120AA945F548}" type="parTrans" cxnId="{6BF3CDE9-53D8-451C-BFA3-F17477D798F1}">
      <dgm:prSet/>
      <dgm:spPr/>
      <dgm:t>
        <a:bodyPr/>
        <a:lstStyle/>
        <a:p>
          <a:endParaRPr lang="it-IT"/>
        </a:p>
      </dgm:t>
    </dgm:pt>
    <dgm:pt modelId="{553AF1E2-2CC9-43BA-A718-FAB2D429E42B}" type="pres">
      <dgm:prSet presAssocID="{380D48B6-5CCF-489A-BEEE-1ECC690AC4B3}" presName="linearFlow" presStyleCnt="0">
        <dgm:presLayoutVars>
          <dgm:dir/>
          <dgm:resizeHandles val="exact"/>
        </dgm:presLayoutVars>
      </dgm:prSet>
      <dgm:spPr/>
    </dgm:pt>
    <dgm:pt modelId="{F6810CAB-4276-4568-A52B-0628BC4D5EBD}" type="pres">
      <dgm:prSet presAssocID="{E53A4E36-F6C5-4F96-9BEE-A6C1F3ADF432}" presName="composite" presStyleCnt="0"/>
      <dgm:spPr/>
    </dgm:pt>
    <dgm:pt modelId="{93F1C6B0-2A68-46F0-B2BE-4C7E3BB4BCD7}" type="pres">
      <dgm:prSet presAssocID="{E53A4E36-F6C5-4F96-9BEE-A6C1F3ADF432}" presName="imgShp" presStyleLbl="fgImgPlace1" presStyleIdx="0" presStyleCn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22" r="-678"/>
          </a:stretch>
        </a:blipFill>
      </dgm:spPr>
    </dgm:pt>
    <dgm:pt modelId="{FA33C6A3-6F80-4D12-8A4A-0B718E736D6D}" type="pres">
      <dgm:prSet presAssocID="{E53A4E36-F6C5-4F96-9BEE-A6C1F3ADF432}" presName="txShp" presStyleLbl="node1" presStyleIdx="0" presStyleCnt="1">
        <dgm:presLayoutVars>
          <dgm:bulletEnabled val="1"/>
        </dgm:presLayoutVars>
      </dgm:prSet>
      <dgm:spPr/>
    </dgm:pt>
  </dgm:ptLst>
  <dgm:cxnLst>
    <dgm:cxn modelId="{EFF3F907-3931-41C7-84B9-C924727D42DA}" type="presOf" srcId="{380D48B6-5CCF-489A-BEEE-1ECC690AC4B3}" destId="{553AF1E2-2CC9-43BA-A718-FAB2D429E42B}" srcOrd="0" destOrd="0" presId="urn:microsoft.com/office/officeart/2005/8/layout/vList3"/>
    <dgm:cxn modelId="{78158025-5454-4C6D-83C8-76303F849DE6}" type="presOf" srcId="{CD3A3221-F11C-43B3-95AA-79EE38CF018B}" destId="{FA33C6A3-6F80-4D12-8A4A-0B718E736D6D}" srcOrd="0" destOrd="4" presId="urn:microsoft.com/office/officeart/2005/8/layout/vList3"/>
    <dgm:cxn modelId="{FDF0A834-DAF2-4DEC-85A2-386B47FA45E2}" srcId="{E53A4E36-F6C5-4F96-9BEE-A6C1F3ADF432}" destId="{7B7FBE35-2BA9-45EC-9D91-834DC4706870}" srcOrd="2" destOrd="0" parTransId="{0F8F83D2-8DA6-4E3C-8BB5-042597280936}" sibTransId="{A8BA10A6-E351-428D-AC81-5B2204A41F2F}"/>
    <dgm:cxn modelId="{7F7E7866-9996-4A69-BAC9-3B0DD64B28BD}" srcId="{380D48B6-5CCF-489A-BEEE-1ECC690AC4B3}" destId="{E53A4E36-F6C5-4F96-9BEE-A6C1F3ADF432}" srcOrd="0" destOrd="0" parTransId="{E05D1193-74B6-4012-BA47-E8283DA16AE7}" sibTransId="{6031B03D-ECDB-4B4D-AA40-4CB3734D2908}"/>
    <dgm:cxn modelId="{7DF74E73-CA03-4220-85E2-406D1CE1DC36}" type="presOf" srcId="{75F3628B-C434-4753-BBD0-1D14B2640B63}" destId="{FA33C6A3-6F80-4D12-8A4A-0B718E736D6D}" srcOrd="0" destOrd="2" presId="urn:microsoft.com/office/officeart/2005/8/layout/vList3"/>
    <dgm:cxn modelId="{966C9F75-DD95-43C5-B34B-B73CD87A73E4}" srcId="{E53A4E36-F6C5-4F96-9BEE-A6C1F3ADF432}" destId="{CD3A3221-F11C-43B3-95AA-79EE38CF018B}" srcOrd="3" destOrd="0" parTransId="{86C9A97F-660C-45C0-A2B8-F68B76C3A3A3}" sibTransId="{D67981E4-0E67-4FC4-823C-C3E5A510B560}"/>
    <dgm:cxn modelId="{ED7CE47E-776A-41B9-A86F-254EF18D17E9}" type="presOf" srcId="{7B7FBE35-2BA9-45EC-9D91-834DC4706870}" destId="{FA33C6A3-6F80-4D12-8A4A-0B718E736D6D}" srcOrd="0" destOrd="3" presId="urn:microsoft.com/office/officeart/2005/8/layout/vList3"/>
    <dgm:cxn modelId="{9732D888-26AB-40BE-B75C-50B70DF9584D}" type="presOf" srcId="{E53A4E36-F6C5-4F96-9BEE-A6C1F3ADF432}" destId="{FA33C6A3-6F80-4D12-8A4A-0B718E736D6D}" srcOrd="0" destOrd="0" presId="urn:microsoft.com/office/officeart/2005/8/layout/vList3"/>
    <dgm:cxn modelId="{0093A893-0D4A-435F-B73C-0F2AA1EB08F8}" srcId="{E53A4E36-F6C5-4F96-9BEE-A6C1F3ADF432}" destId="{75F3628B-C434-4753-BBD0-1D14B2640B63}" srcOrd="1" destOrd="0" parTransId="{83F1F61E-2A5D-4B3C-A006-3D327F081BE5}" sibTransId="{8DDC2542-5955-4D6E-80C3-389359078ABF}"/>
    <dgm:cxn modelId="{716A05AA-4066-44C9-93F2-76A5ED7406D0}" type="presOf" srcId="{54D618B0-05F9-421E-A335-34D4CDD97063}" destId="{FA33C6A3-6F80-4D12-8A4A-0B718E736D6D}" srcOrd="0" destOrd="1" presId="urn:microsoft.com/office/officeart/2005/8/layout/vList3"/>
    <dgm:cxn modelId="{6BF3CDE9-53D8-451C-BFA3-F17477D798F1}" srcId="{E53A4E36-F6C5-4F96-9BEE-A6C1F3ADF432}" destId="{54D618B0-05F9-421E-A335-34D4CDD97063}" srcOrd="0" destOrd="0" parTransId="{7D00CF3D-947F-4EA0-B05D-120AA945F548}" sibTransId="{D7CDE8C3-6358-4B7C-9302-DA091E88347B}"/>
    <dgm:cxn modelId="{9EAFAE4F-7644-4301-B040-D15F4253581C}" type="presParOf" srcId="{553AF1E2-2CC9-43BA-A718-FAB2D429E42B}" destId="{F6810CAB-4276-4568-A52B-0628BC4D5EBD}" srcOrd="0" destOrd="0" presId="urn:microsoft.com/office/officeart/2005/8/layout/vList3"/>
    <dgm:cxn modelId="{F37B0954-F4A1-42C4-AF48-97C32D4197AA}" type="presParOf" srcId="{F6810CAB-4276-4568-A52B-0628BC4D5EBD}" destId="{93F1C6B0-2A68-46F0-B2BE-4C7E3BB4BCD7}" srcOrd="0" destOrd="0" presId="urn:microsoft.com/office/officeart/2005/8/layout/vList3"/>
    <dgm:cxn modelId="{825D35D2-5A8C-455B-8DE1-9143D85EE9F9}" type="presParOf" srcId="{F6810CAB-4276-4568-A52B-0628BC4D5EBD}" destId="{FA33C6A3-6F80-4D12-8A4A-0B718E736D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50D49-4213-43F2-8089-5F464A5F1411}">
      <dsp:nvSpPr>
        <dsp:cNvPr id="0" name=""/>
        <dsp:cNvSpPr/>
      </dsp:nvSpPr>
      <dsp:spPr>
        <a:xfrm>
          <a:off x="1035" y="36347"/>
          <a:ext cx="4038842" cy="323107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652" t="-1114" r="-26348" b="1114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BE54D-A39A-4103-B520-270CABFAB108}">
      <dsp:nvSpPr>
        <dsp:cNvPr id="0" name=""/>
        <dsp:cNvSpPr/>
      </dsp:nvSpPr>
      <dsp:spPr>
        <a:xfrm>
          <a:off x="364531" y="2944314"/>
          <a:ext cx="3594569" cy="113087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Installation of GF </a:t>
          </a:r>
          <a:r>
            <a:rPr lang="it-IT" sz="3300" kern="1200" dirty="0" err="1"/>
            <a:t>piping</a:t>
          </a:r>
          <a:r>
            <a:rPr lang="it-IT" sz="3300" kern="1200" dirty="0"/>
            <a:t> system</a:t>
          </a:r>
        </a:p>
      </dsp:txBody>
      <dsp:txXfrm>
        <a:off x="364531" y="2944314"/>
        <a:ext cx="3594569" cy="1130875"/>
      </dsp:txXfrm>
    </dsp:sp>
    <dsp:sp modelId="{AD6FC6A5-666C-410C-ABE5-DFC73B0A9BED}">
      <dsp:nvSpPr>
        <dsp:cNvPr id="0" name=""/>
        <dsp:cNvSpPr/>
      </dsp:nvSpPr>
      <dsp:spPr>
        <a:xfrm>
          <a:off x="4443762" y="36347"/>
          <a:ext cx="4038842" cy="32310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FCB2D-04BF-49C2-95AE-8A3EAC177814}">
      <dsp:nvSpPr>
        <dsp:cNvPr id="0" name=""/>
        <dsp:cNvSpPr/>
      </dsp:nvSpPr>
      <dsp:spPr>
        <a:xfrm>
          <a:off x="5597200" y="2944314"/>
          <a:ext cx="2014684" cy="1130875"/>
        </a:xfrm>
        <a:prstGeom prst="wedgeRectCallout">
          <a:avLst>
            <a:gd name="adj1" fmla="val 20250"/>
            <a:gd name="adj2" fmla="val -607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300" kern="1200" dirty="0"/>
        </a:p>
      </dsp:txBody>
      <dsp:txXfrm>
        <a:off x="5597200" y="2944314"/>
        <a:ext cx="2014684" cy="1130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50D49-4213-43F2-8089-5F464A5F1411}">
      <dsp:nvSpPr>
        <dsp:cNvPr id="0" name=""/>
        <dsp:cNvSpPr/>
      </dsp:nvSpPr>
      <dsp:spPr>
        <a:xfrm>
          <a:off x="30469" y="88806"/>
          <a:ext cx="3790298" cy="30322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BE54D-A39A-4103-B520-270CABFAB108}">
      <dsp:nvSpPr>
        <dsp:cNvPr id="0" name=""/>
        <dsp:cNvSpPr/>
      </dsp:nvSpPr>
      <dsp:spPr>
        <a:xfrm>
          <a:off x="0" y="2820505"/>
          <a:ext cx="3790313" cy="111626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Replacement of the </a:t>
          </a:r>
          <a:r>
            <a:rPr lang="it-IT" sz="2100" kern="1200" dirty="0" err="1"/>
            <a:t>Cunipress</a:t>
          </a:r>
          <a:r>
            <a:rPr lang="it-IT" sz="2100" kern="1200" dirty="0"/>
            <a:t> </a:t>
          </a:r>
          <a:r>
            <a:rPr lang="it-IT" sz="2100" kern="1200" dirty="0" err="1"/>
            <a:t>Savinox</a:t>
          </a:r>
          <a:r>
            <a:rPr lang="it-IT" sz="2100" kern="1200" dirty="0"/>
            <a:t> </a:t>
          </a:r>
          <a:r>
            <a:rPr lang="it-IT" sz="2100" kern="1200" dirty="0" err="1"/>
            <a:t>black</a:t>
          </a:r>
          <a:r>
            <a:rPr lang="it-IT" sz="2100" kern="1200" dirty="0"/>
            <a:t> water system to GF </a:t>
          </a:r>
          <a:r>
            <a:rPr lang="it-IT" sz="2100" kern="1200" dirty="0" err="1"/>
            <a:t>fuseal</a:t>
          </a:r>
          <a:r>
            <a:rPr lang="it-IT" sz="2100" kern="1200" dirty="0"/>
            <a:t> PP system</a:t>
          </a:r>
        </a:p>
      </dsp:txBody>
      <dsp:txXfrm>
        <a:off x="0" y="2820505"/>
        <a:ext cx="3790313" cy="1116268"/>
      </dsp:txXfrm>
    </dsp:sp>
    <dsp:sp modelId="{AD6FC6A5-666C-410C-ABE5-DFC73B0A9BED}">
      <dsp:nvSpPr>
        <dsp:cNvPr id="0" name=""/>
        <dsp:cNvSpPr/>
      </dsp:nvSpPr>
      <dsp:spPr>
        <a:xfrm>
          <a:off x="4318216" y="75111"/>
          <a:ext cx="4165423" cy="3248285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457" r="-16543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FCB2D-04BF-49C2-95AE-8A3EAC177814}">
      <dsp:nvSpPr>
        <dsp:cNvPr id="0" name=""/>
        <dsp:cNvSpPr/>
      </dsp:nvSpPr>
      <dsp:spPr>
        <a:xfrm>
          <a:off x="4397193" y="2792676"/>
          <a:ext cx="3926799" cy="1187268"/>
        </a:xfrm>
        <a:prstGeom prst="wedgeRectCallout">
          <a:avLst>
            <a:gd name="adj1" fmla="val 20250"/>
            <a:gd name="adj2" fmla="val -607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Replacement of the </a:t>
          </a:r>
          <a:r>
            <a:rPr lang="it-IT" sz="2100" kern="1200" dirty="0" err="1"/>
            <a:t>Coes</a:t>
          </a:r>
          <a:r>
            <a:rPr lang="it-IT" sz="2100" kern="1200" dirty="0"/>
            <a:t> Blue power </a:t>
          </a:r>
          <a:r>
            <a:rPr lang="it-IT" sz="2100" kern="1200" dirty="0" err="1"/>
            <a:t>grey</a:t>
          </a:r>
          <a:r>
            <a:rPr lang="it-IT" sz="2100" kern="1200" dirty="0"/>
            <a:t> water system to GF </a:t>
          </a:r>
          <a:r>
            <a:rPr lang="it-IT" sz="2100" kern="1200" dirty="0" err="1"/>
            <a:t>piping</a:t>
          </a:r>
          <a:r>
            <a:rPr lang="it-IT" sz="2100" kern="1200" dirty="0"/>
            <a:t> in </a:t>
          </a:r>
          <a:r>
            <a:rPr lang="it-IT" sz="2100" kern="1200" dirty="0" err="1"/>
            <a:t>all</a:t>
          </a:r>
          <a:r>
            <a:rPr lang="it-IT" sz="2100" kern="1200" dirty="0"/>
            <a:t> the </a:t>
          </a:r>
          <a:r>
            <a:rPr lang="it-IT" sz="2100" kern="1200" dirty="0" err="1"/>
            <a:t>galley’s</a:t>
          </a:r>
          <a:r>
            <a:rPr lang="it-IT" sz="2100" kern="1200" dirty="0"/>
            <a:t> drain</a:t>
          </a:r>
        </a:p>
      </dsp:txBody>
      <dsp:txXfrm>
        <a:off x="4397193" y="2792676"/>
        <a:ext cx="3926799" cy="1187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ADC8-0EBE-44D7-BB02-BEF5B4333884}">
      <dsp:nvSpPr>
        <dsp:cNvPr id="0" name=""/>
        <dsp:cNvSpPr/>
      </dsp:nvSpPr>
      <dsp:spPr>
        <a:xfrm>
          <a:off x="-5049131" y="-773549"/>
          <a:ext cx="6013081" cy="6013081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3FEAF-D40D-4FBF-BF63-A0AF6FB65662}">
      <dsp:nvSpPr>
        <dsp:cNvPr id="0" name=""/>
        <dsp:cNvSpPr/>
      </dsp:nvSpPr>
      <dsp:spPr>
        <a:xfrm>
          <a:off x="421683" y="279034"/>
          <a:ext cx="7980459" cy="5584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25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6 Certified </a:t>
          </a:r>
          <a:r>
            <a:rPr lang="it-IT" sz="3000" kern="1200" dirty="0" err="1"/>
            <a:t>Chief</a:t>
          </a:r>
          <a:r>
            <a:rPr lang="it-IT" sz="3000" kern="1200" dirty="0"/>
            <a:t> </a:t>
          </a:r>
          <a:r>
            <a:rPr lang="it-IT" sz="3000" kern="1200" dirty="0" err="1"/>
            <a:t>Plumbers</a:t>
          </a:r>
          <a:endParaRPr lang="it-IT" sz="3000" kern="1200" dirty="0"/>
        </a:p>
      </dsp:txBody>
      <dsp:txXfrm>
        <a:off x="421683" y="279034"/>
        <a:ext cx="7980459" cy="558426"/>
      </dsp:txXfrm>
    </dsp:sp>
    <dsp:sp modelId="{84644B1E-97B7-4203-89A9-4805E7D6051B}">
      <dsp:nvSpPr>
        <dsp:cNvPr id="0" name=""/>
        <dsp:cNvSpPr/>
      </dsp:nvSpPr>
      <dsp:spPr>
        <a:xfrm>
          <a:off x="72667" y="209231"/>
          <a:ext cx="698033" cy="698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71AF3-6C24-4E07-8E6B-148901E9E8C4}">
      <dsp:nvSpPr>
        <dsp:cNvPr id="0" name=""/>
        <dsp:cNvSpPr/>
      </dsp:nvSpPr>
      <dsp:spPr>
        <a:xfrm>
          <a:off x="821835" y="1116406"/>
          <a:ext cx="7580307" cy="558426"/>
        </a:xfrm>
        <a:prstGeom prst="rect">
          <a:avLst/>
        </a:prstGeom>
        <a:solidFill>
          <a:schemeClr val="accent4">
            <a:hueOff val="4931011"/>
            <a:satOff val="-3503"/>
            <a:lumOff val="-1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25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6 Assistant </a:t>
          </a:r>
          <a:r>
            <a:rPr lang="it-IT" sz="3000" kern="1200" dirty="0" err="1"/>
            <a:t>Plumbers</a:t>
          </a:r>
          <a:endParaRPr lang="it-IT" sz="3000" kern="1200" dirty="0"/>
        </a:p>
      </dsp:txBody>
      <dsp:txXfrm>
        <a:off x="821835" y="1116406"/>
        <a:ext cx="7580307" cy="558426"/>
      </dsp:txXfrm>
    </dsp:sp>
    <dsp:sp modelId="{E752BC41-818B-46EF-8B1A-A0DA8E466123}">
      <dsp:nvSpPr>
        <dsp:cNvPr id="0" name=""/>
        <dsp:cNvSpPr/>
      </dsp:nvSpPr>
      <dsp:spPr>
        <a:xfrm>
          <a:off x="472819" y="1046603"/>
          <a:ext cx="698033" cy="698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31011"/>
              <a:satOff val="-3503"/>
              <a:lumOff val="-1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9A233-065B-4A40-A74A-92187F00F816}">
      <dsp:nvSpPr>
        <dsp:cNvPr id="0" name=""/>
        <dsp:cNvSpPr/>
      </dsp:nvSpPr>
      <dsp:spPr>
        <a:xfrm>
          <a:off x="944650" y="1953778"/>
          <a:ext cx="7457493" cy="558426"/>
        </a:xfrm>
        <a:prstGeom prst="rect">
          <a:avLst/>
        </a:prstGeom>
        <a:solidFill>
          <a:schemeClr val="accent4">
            <a:hueOff val="9862022"/>
            <a:satOff val="-7005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25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6 Certified </a:t>
          </a:r>
          <a:r>
            <a:rPr lang="it-IT" sz="3000" kern="1200" dirty="0" err="1"/>
            <a:t>Welders</a:t>
          </a:r>
          <a:endParaRPr lang="it-IT" sz="3000" kern="1200" dirty="0"/>
        </a:p>
      </dsp:txBody>
      <dsp:txXfrm>
        <a:off x="944650" y="1953778"/>
        <a:ext cx="7457493" cy="558426"/>
      </dsp:txXfrm>
    </dsp:sp>
    <dsp:sp modelId="{2D64473E-249B-4242-8186-79EB08811043}">
      <dsp:nvSpPr>
        <dsp:cNvPr id="0" name=""/>
        <dsp:cNvSpPr/>
      </dsp:nvSpPr>
      <dsp:spPr>
        <a:xfrm>
          <a:off x="595633" y="1883974"/>
          <a:ext cx="698033" cy="698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62022"/>
              <a:satOff val="-7005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F742A-F27A-45D6-AA91-197C628FD5B7}">
      <dsp:nvSpPr>
        <dsp:cNvPr id="0" name=""/>
        <dsp:cNvSpPr/>
      </dsp:nvSpPr>
      <dsp:spPr>
        <a:xfrm>
          <a:off x="821835" y="2791150"/>
          <a:ext cx="7580307" cy="558426"/>
        </a:xfrm>
        <a:prstGeom prst="rect">
          <a:avLst/>
        </a:prstGeom>
        <a:solidFill>
          <a:schemeClr val="accent4">
            <a:hueOff val="14793033"/>
            <a:satOff val="-10508"/>
            <a:lumOff val="-3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25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1 Certified Technical supervisor</a:t>
          </a:r>
        </a:p>
      </dsp:txBody>
      <dsp:txXfrm>
        <a:off x="821835" y="2791150"/>
        <a:ext cx="7580307" cy="558426"/>
      </dsp:txXfrm>
    </dsp:sp>
    <dsp:sp modelId="{F977FD0F-B278-45D8-9526-66DE2ED44C8E}">
      <dsp:nvSpPr>
        <dsp:cNvPr id="0" name=""/>
        <dsp:cNvSpPr/>
      </dsp:nvSpPr>
      <dsp:spPr>
        <a:xfrm>
          <a:off x="472819" y="2721346"/>
          <a:ext cx="698033" cy="698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793033"/>
              <a:satOff val="-10508"/>
              <a:lumOff val="-3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3EC36-29FA-43C7-BBC0-E77F28D1F890}">
      <dsp:nvSpPr>
        <dsp:cNvPr id="0" name=""/>
        <dsp:cNvSpPr/>
      </dsp:nvSpPr>
      <dsp:spPr>
        <a:xfrm>
          <a:off x="421683" y="3628521"/>
          <a:ext cx="7980459" cy="558426"/>
        </a:xfrm>
        <a:prstGeom prst="rect">
          <a:avLst/>
        </a:prstGeom>
        <a:solidFill>
          <a:schemeClr val="accent4">
            <a:hueOff val="19724044"/>
            <a:satOff val="-14010"/>
            <a:lumOff val="-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25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1 English speaking supervisor</a:t>
          </a:r>
        </a:p>
      </dsp:txBody>
      <dsp:txXfrm>
        <a:off x="421683" y="3628521"/>
        <a:ext cx="7980459" cy="558426"/>
      </dsp:txXfrm>
    </dsp:sp>
    <dsp:sp modelId="{B8C73355-6ECB-4506-A5DF-29C4FD783CAB}">
      <dsp:nvSpPr>
        <dsp:cNvPr id="0" name=""/>
        <dsp:cNvSpPr/>
      </dsp:nvSpPr>
      <dsp:spPr>
        <a:xfrm>
          <a:off x="72667" y="3558718"/>
          <a:ext cx="698033" cy="698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724044"/>
              <a:satOff val="-14010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3C6A3-6F80-4D12-8A4A-0B718E736D6D}">
      <dsp:nvSpPr>
        <dsp:cNvPr id="0" name=""/>
        <dsp:cNvSpPr/>
      </dsp:nvSpPr>
      <dsp:spPr>
        <a:xfrm rot="10800000">
          <a:off x="2150927" y="1352318"/>
          <a:ext cx="5693001" cy="28679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64665" tIns="121920" rIns="227584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i="1" kern="1200" dirty="0"/>
            <a:t>G.N.I 1926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/>
            <a:t>FULLY INSURED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/>
            <a:t>FULLY LICENSED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/>
            <a:t>HIGHLY EXPERIENCED TEAM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/>
            <a:t>EXCELLENT SERVICE</a:t>
          </a:r>
        </a:p>
      </dsp:txBody>
      <dsp:txXfrm rot="10800000">
        <a:off x="2867902" y="1352318"/>
        <a:ext cx="4976026" cy="2867902"/>
      </dsp:txXfrm>
    </dsp:sp>
    <dsp:sp modelId="{93F1C6B0-2A68-46F0-B2BE-4C7E3BB4BCD7}">
      <dsp:nvSpPr>
        <dsp:cNvPr id="0" name=""/>
        <dsp:cNvSpPr/>
      </dsp:nvSpPr>
      <dsp:spPr>
        <a:xfrm>
          <a:off x="716975" y="1352318"/>
          <a:ext cx="2867902" cy="286790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22" r="-678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97AB1A-7BEE-4BC3-BB49-BC263CDB76C6}" type="datetime1">
              <a:rPr lang="it-IT" smtClean="0"/>
              <a:t>30/10/2018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894EE6-8048-4526-9E83-376499BADA77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8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876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06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371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376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660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413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328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543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3484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4064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496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58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4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801668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973637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32912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29292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699504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22760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222426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0395547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918038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96027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929950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22741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4884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657731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550938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831051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21325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501880C-41AA-44BC-928A-F7F88465626C}" type="datetime1">
              <a:rPr lang="it-IT" noProof="0" smtClean="0"/>
              <a:t>30/10/2018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44721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gni1926@yahoo.com" TargetMode="External"/><Relationship Id="rId4" Type="http://schemas.openxmlformats.org/officeDocument/2006/relationships/hyperlink" Target="http://www.gni1926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0322" y="2933046"/>
            <a:ext cx="8144134" cy="1373070"/>
          </a:xfrm>
        </p:spPr>
        <p:txBody>
          <a:bodyPr rtlCol="0"/>
          <a:lstStyle/>
          <a:p>
            <a:pPr rtl="0"/>
            <a:r>
              <a:rPr lang="en-AU" dirty="0">
                <a:latin typeface="BankGothic Md BT" panose="020B0807020203060204" pitchFamily="34" charset="0"/>
              </a:rPr>
              <a:t>G.N.I 1926 Corp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0322" y="3619581"/>
            <a:ext cx="8144134" cy="1117687"/>
          </a:xfrm>
        </p:spPr>
        <p:txBody>
          <a:bodyPr rtlCol="0"/>
          <a:lstStyle/>
          <a:p>
            <a:pPr rtl="0"/>
            <a:r>
              <a:rPr lang="it-IT" dirty="0"/>
              <a:t>PROFESSIONAL PLUMBING AND WELDING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6E2F3-1303-473A-9838-1D770663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85" y="2925417"/>
            <a:ext cx="2350051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it-IT" dirty="0"/>
            </a:br>
            <a:r>
              <a:rPr lang="en-US" dirty="0"/>
              <a:t>OUR WORK</a:t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D657-29BB-4C12-868F-E53D2309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2B6E7678-E7B1-4392-91E9-68640659D030}"/>
              </a:ext>
            </a:extLst>
          </p:cNvPr>
          <p:cNvSpPr/>
          <p:nvPr/>
        </p:nvSpPr>
        <p:spPr>
          <a:xfrm>
            <a:off x="1075761" y="5444526"/>
            <a:ext cx="4499427" cy="932251"/>
          </a:xfrm>
          <a:prstGeom prst="homePlat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17000">
                <a:srgbClr val="C00000">
                  <a:shade val="67500"/>
                  <a:satMod val="115000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Maintaining</a:t>
            </a:r>
            <a:r>
              <a:rPr lang="it-IT" dirty="0"/>
              <a:t> and </a:t>
            </a:r>
            <a:r>
              <a:rPr lang="it-IT" dirty="0" err="1"/>
              <a:t>installing</a:t>
            </a:r>
            <a:r>
              <a:rPr lang="it-IT" dirty="0"/>
              <a:t> </a:t>
            </a:r>
            <a:r>
              <a:rPr lang="it-IT" dirty="0" err="1"/>
              <a:t>chlorination</a:t>
            </a:r>
            <a:r>
              <a:rPr lang="it-IT" dirty="0"/>
              <a:t> system for the pool, spa, jacuzzi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EB37B-65B7-4410-A005-009339B49A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3768" r="3478" b="3864"/>
          <a:stretch/>
        </p:blipFill>
        <p:spPr>
          <a:xfrm>
            <a:off x="987824" y="2276930"/>
            <a:ext cx="4499427" cy="3093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3CFE1-5E71-40E7-9FBB-BC46653201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r="3755"/>
          <a:stretch/>
        </p:blipFill>
        <p:spPr>
          <a:xfrm>
            <a:off x="6254809" y="2276929"/>
            <a:ext cx="4644568" cy="3093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B4331EA-C422-44FD-BFD8-BAAA2BB48FCD}"/>
              </a:ext>
            </a:extLst>
          </p:cNvPr>
          <p:cNvSpPr/>
          <p:nvPr/>
        </p:nvSpPr>
        <p:spPr>
          <a:xfrm>
            <a:off x="6711372" y="5388138"/>
            <a:ext cx="4207440" cy="932251"/>
          </a:xfrm>
          <a:prstGeom prst="homePlat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17000">
                <a:srgbClr val="C00000">
                  <a:shade val="67500"/>
                  <a:satMod val="115000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Installation of hot/cold water </a:t>
            </a:r>
          </a:p>
          <a:p>
            <a:pPr algn="ctr"/>
            <a:r>
              <a:rPr lang="en-US" dirty="0"/>
              <a:t>bypasses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51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sz="3200" dirty="0"/>
              <a:t>OUR TEAM HAS 20 TECHNICIANS:</a:t>
            </a:r>
            <a:endParaRPr lang="it-IT" sz="32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9D11324-C932-499C-A94D-7D42AFC3B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68004" y="2631157"/>
            <a:ext cx="2662739" cy="422684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dirty="0" err="1"/>
              <a:t>During</a:t>
            </a:r>
            <a:r>
              <a:rPr lang="it-IT" dirty="0"/>
              <a:t> dry dock </a:t>
            </a:r>
            <a:r>
              <a:rPr lang="it-IT" dirty="0" err="1"/>
              <a:t>our</a:t>
            </a:r>
            <a:r>
              <a:rPr lang="it-IT" dirty="0"/>
              <a:t> team can </a:t>
            </a:r>
            <a:r>
              <a:rPr lang="it-IT" dirty="0" err="1"/>
              <a:t>expanded</a:t>
            </a:r>
            <a:r>
              <a:rPr lang="it-IT" dirty="0"/>
              <a:t> up to </a:t>
            </a:r>
            <a:r>
              <a:rPr lang="it-IT" u="sng" dirty="0"/>
              <a:t>50 </a:t>
            </a:r>
            <a:r>
              <a:rPr lang="it-IT" u="sng" dirty="0" err="1"/>
              <a:t>technicians</a:t>
            </a:r>
            <a:endParaRPr lang="it-IT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9D7E1-59CD-4A93-8E6C-E06B752BA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EAF220-8399-4790-8EFC-F51A46E19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080484"/>
              </p:ext>
            </p:extLst>
          </p:nvPr>
        </p:nvGraphicFramePr>
        <p:xfrm>
          <a:off x="680321" y="2080591"/>
          <a:ext cx="8463679" cy="446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it-IT" dirty="0"/>
            </a:br>
            <a:r>
              <a:rPr lang="en-US" dirty="0"/>
              <a:t>OUR BENEFITS</a:t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D657-29BB-4C12-868F-E53D2309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958CAEE-B000-40ED-8184-71CB315EC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958930"/>
              </p:ext>
            </p:extLst>
          </p:nvPr>
        </p:nvGraphicFramePr>
        <p:xfrm>
          <a:off x="1016000" y="1285461"/>
          <a:ext cx="8560904" cy="557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25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3200" dirty="0"/>
              <a:t>OUR LOCATION</a:t>
            </a:r>
            <a:endParaRPr lang="it-IT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F330-A5F3-48F7-8FC7-496E57DE6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10306995" cy="3767899"/>
          </a:xfrm>
        </p:spPr>
        <p:txBody>
          <a:bodyPr/>
          <a:lstStyle/>
          <a:p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office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located</a:t>
            </a:r>
            <a:r>
              <a:rPr lang="it-IT" dirty="0"/>
              <a:t> in Miami, </a:t>
            </a:r>
            <a:r>
              <a:rPr lang="it-IT" dirty="0" err="1"/>
              <a:t>Fl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1680 Michigan Ave, STE 700, 33139-2551</a:t>
            </a:r>
          </a:p>
          <a:p>
            <a:endParaRPr lang="it-IT" dirty="0"/>
          </a:p>
          <a:p>
            <a:r>
              <a:rPr lang="it-IT" dirty="0"/>
              <a:t>Out warehouse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located</a:t>
            </a:r>
            <a:r>
              <a:rPr lang="it-IT" dirty="0"/>
              <a:t> in Miami, </a:t>
            </a:r>
            <a:r>
              <a:rPr lang="it-IT" dirty="0" err="1"/>
              <a:t>Fl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1396 NE 125 </a:t>
            </a:r>
            <a:r>
              <a:rPr lang="it-IT" dirty="0" err="1"/>
              <a:t>th</a:t>
            </a:r>
            <a:r>
              <a:rPr lang="it-IT" dirty="0"/>
              <a:t> St, 33161</a:t>
            </a:r>
          </a:p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0FC84-4B6D-48ED-B3A3-67ADAAC3F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3200" dirty="0"/>
              <a:t>OUR CONTACTS</a:t>
            </a:r>
            <a:endParaRPr lang="it-IT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F330-A5F3-48F7-8FC7-496E57DE6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4515795" cy="3767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Technical </a:t>
            </a:r>
            <a:r>
              <a:rPr lang="it-IT" i="1" dirty="0" err="1"/>
              <a:t>Director</a:t>
            </a:r>
            <a:r>
              <a:rPr lang="it-IT" i="1" dirty="0"/>
              <a:t> </a:t>
            </a:r>
          </a:p>
          <a:p>
            <a:pPr marL="0" indent="0">
              <a:buNone/>
            </a:pPr>
            <a:r>
              <a:rPr lang="it-IT" dirty="0"/>
              <a:t>Infante Nunzio</a:t>
            </a:r>
          </a:p>
          <a:p>
            <a:pPr marL="0" indent="0">
              <a:buNone/>
            </a:pPr>
            <a:r>
              <a:rPr lang="it-IT" dirty="0"/>
              <a:t>+39 3386329430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Safety Manager</a:t>
            </a:r>
          </a:p>
          <a:p>
            <a:pPr marL="0" indent="0">
              <a:buNone/>
            </a:pPr>
            <a:r>
              <a:rPr lang="it-IT" dirty="0"/>
              <a:t> Infante Luigi</a:t>
            </a:r>
          </a:p>
          <a:p>
            <a:pPr marL="0" indent="0">
              <a:buNone/>
            </a:pPr>
            <a:r>
              <a:rPr lang="it-IT" dirty="0"/>
              <a:t>+39 3343532381</a:t>
            </a:r>
          </a:p>
          <a:p>
            <a:pPr marL="0" indent="0">
              <a:buNone/>
            </a:pPr>
            <a:r>
              <a:rPr lang="it-IT" dirty="0"/>
              <a:t>(786) 216-9363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0FC84-4B6D-48ED-B3A3-67ADAAC3F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6F17BD-A536-4AAB-AA8A-F1761A37D691}"/>
              </a:ext>
            </a:extLst>
          </p:cNvPr>
          <p:cNvSpPr txBox="1">
            <a:spLocks/>
          </p:cNvSpPr>
          <p:nvPr/>
        </p:nvSpPr>
        <p:spPr>
          <a:xfrm>
            <a:off x="5196114" y="3090101"/>
            <a:ext cx="4515795" cy="376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hlinkClick r:id="rId4"/>
              </a:rPr>
              <a:t>www.gni1926.com</a:t>
            </a: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email: </a:t>
            </a:r>
            <a:r>
              <a:rPr lang="it-IT" dirty="0">
                <a:hlinkClick r:id="rId5"/>
              </a:rPr>
              <a:t>gni1926@yahoo.com</a:t>
            </a: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Skype: G.N.I 1926 Corp.</a:t>
            </a:r>
          </a:p>
        </p:txBody>
      </p:sp>
    </p:spTree>
    <p:extLst>
      <p:ext uri="{BB962C8B-B14F-4D97-AF65-F5344CB8AC3E}">
        <p14:creationId xmlns:p14="http://schemas.microsoft.com/office/powerpoint/2010/main" val="393992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3236" y="3428999"/>
            <a:ext cx="8144134" cy="1373070"/>
          </a:xfrm>
        </p:spPr>
        <p:txBody>
          <a:bodyPr rtlCol="0"/>
          <a:lstStyle/>
          <a:p>
            <a:pPr rtl="0"/>
            <a:r>
              <a:rPr lang="en-AU" sz="4800" dirty="0">
                <a:latin typeface="BankGothic Md BT" panose="020B0807020203060204" pitchFamily="34" charset="0"/>
              </a:rPr>
              <a:t>Thank you for watching</a:t>
            </a:r>
            <a:br>
              <a:rPr lang="it-IT" dirty="0"/>
            </a:b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6E2F3-1303-473A-9838-1D770663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85" y="2925417"/>
            <a:ext cx="2350051" cy="1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1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885678" y="464233"/>
            <a:ext cx="9867900" cy="1417638"/>
          </a:xfrm>
        </p:spPr>
        <p:txBody>
          <a:bodyPr rtlCol="0">
            <a:normAutofit fontScale="90000"/>
          </a:bodyPr>
          <a:lstStyle/>
          <a:p>
            <a:r>
              <a:rPr lang="en-US" sz="4800" b="1" dirty="0"/>
              <a:t> </a:t>
            </a:r>
            <a:br>
              <a:rPr lang="it-IT" sz="4800" b="1" dirty="0"/>
            </a:br>
            <a:r>
              <a:rPr lang="it-IT" sz="4800" b="1" dirty="0"/>
              <a:t>ABOUT US</a:t>
            </a:r>
            <a:br>
              <a:rPr lang="it-IT" sz="2700" b="1" dirty="0"/>
            </a:br>
            <a:endParaRPr lang="it-IT" sz="2700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3425371" y="2094550"/>
            <a:ext cx="8170281" cy="4113685"/>
          </a:xfrm>
        </p:spPr>
        <p:txBody>
          <a:bodyPr rtlCol="0">
            <a:normAutofit fontScale="55000" lnSpcReduction="20000"/>
          </a:bodyPr>
          <a:lstStyle/>
          <a:p>
            <a:pPr marL="36576" indent="0">
              <a:buNone/>
            </a:pPr>
            <a:r>
              <a:rPr lang="en-US" sz="3100" b="1" dirty="0"/>
              <a:t> </a:t>
            </a:r>
            <a:endParaRPr lang="it-IT" sz="3100" dirty="0"/>
          </a:p>
          <a:p>
            <a:r>
              <a:rPr lang="en-US" sz="4000" u="sng" dirty="0"/>
              <a:t>G.N.I 1926 </a:t>
            </a:r>
            <a:r>
              <a:rPr lang="en-US" sz="4000" dirty="0"/>
              <a:t>is a family owned business, that provides professional plumbing and welding services both during dry dock and on seagoing ships. </a:t>
            </a:r>
          </a:p>
          <a:p>
            <a:r>
              <a:rPr lang="en-US" sz="4000" dirty="0"/>
              <a:t>The company was founded in 2018 by a former Chief plumber Nunzio </a:t>
            </a:r>
            <a:r>
              <a:rPr lang="en-US" sz="4000" dirty="0" err="1"/>
              <a:t>Infante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Mr. </a:t>
            </a:r>
            <a:r>
              <a:rPr lang="en-US" sz="4000" dirty="0" err="1"/>
              <a:t>Infante</a:t>
            </a:r>
            <a:r>
              <a:rPr lang="en-US" sz="4000" dirty="0"/>
              <a:t> has more than 25 years of professional experience with the</a:t>
            </a:r>
            <a:r>
              <a:rPr lang="it-IT" sz="4000" dirty="0"/>
              <a:t> </a:t>
            </a:r>
            <a:r>
              <a:rPr lang="en-US" sz="4000" dirty="0"/>
              <a:t>biggest cruise lines, like </a:t>
            </a:r>
            <a:r>
              <a:rPr lang="en-US" sz="4000" u="sng" dirty="0"/>
              <a:t>Carnival Cruise line</a:t>
            </a:r>
            <a:r>
              <a:rPr lang="en-US" sz="4000" dirty="0"/>
              <a:t>, </a:t>
            </a:r>
            <a:r>
              <a:rPr lang="en-US" sz="4000" u="sng" dirty="0"/>
              <a:t>MSC </a:t>
            </a:r>
            <a:r>
              <a:rPr lang="en-US" sz="4000" u="sng" dirty="0" err="1"/>
              <a:t>Crociere</a:t>
            </a:r>
            <a:r>
              <a:rPr lang="en-US" sz="4000" dirty="0"/>
              <a:t>, </a:t>
            </a:r>
            <a:r>
              <a:rPr lang="en-US" sz="4000" u="sng" dirty="0"/>
              <a:t>Costa </a:t>
            </a:r>
            <a:r>
              <a:rPr lang="en-US" sz="4000" u="sng" dirty="0" err="1"/>
              <a:t>Crociere</a:t>
            </a:r>
            <a:r>
              <a:rPr lang="en-US" sz="4000" u="sng" dirty="0"/>
              <a:t>.</a:t>
            </a:r>
            <a:endParaRPr lang="it-IT" sz="4000" u="sng" dirty="0"/>
          </a:p>
          <a:p>
            <a:endParaRPr lang="it-IT" sz="4000" dirty="0"/>
          </a:p>
          <a:p>
            <a:r>
              <a:rPr lang="en-US" sz="4000" dirty="0"/>
              <a:t>As well as 15 years of experience at the </a:t>
            </a:r>
            <a:r>
              <a:rPr lang="en-US" sz="4000" u="sng" dirty="0"/>
              <a:t>shipyards,</a:t>
            </a:r>
            <a:r>
              <a:rPr lang="en-US" sz="4000" dirty="0"/>
              <a:t> on position of </a:t>
            </a:r>
            <a:r>
              <a:rPr lang="en-US" sz="4000" u="sng" dirty="0"/>
              <a:t>CCS Inspector/ Chief plumber </a:t>
            </a:r>
            <a:r>
              <a:rPr lang="en-US" sz="4000" dirty="0"/>
              <a:t>during the construction of 15 Carnival ships in Italy.</a:t>
            </a:r>
            <a:endParaRPr lang="it-IT" sz="4000" dirty="0"/>
          </a:p>
          <a:p>
            <a:pPr marL="36576" lvl="0" indent="0" rtl="0">
              <a:buNone/>
            </a:pP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C85D6-1E87-4D0B-99AB-88A1E5FA9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5679FC-E27F-456D-9D00-B14101DDA6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r="6425" b="-1"/>
          <a:stretch/>
        </p:blipFill>
        <p:spPr>
          <a:xfrm>
            <a:off x="272361" y="2258970"/>
            <a:ext cx="3017256" cy="3949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it-IT" dirty="0"/>
            </a:br>
            <a:r>
              <a:rPr lang="en-US" dirty="0"/>
              <a:t>OUR WORK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584E2-AC02-431B-8E7A-7FE054EA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834166"/>
            <a:ext cx="9867900" cy="498316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dirty="0"/>
              <a:t> </a:t>
            </a:r>
            <a:endParaRPr lang="it-IT" b="1" dirty="0"/>
          </a:p>
          <a:p>
            <a:pPr marL="0" indent="0">
              <a:buNone/>
            </a:pPr>
            <a:r>
              <a:rPr lang="en-US" b="1" dirty="0"/>
              <a:t>G.N.I 1926 provides a wide range of plumbing and welding services on board, such as </a:t>
            </a:r>
          </a:p>
          <a:p>
            <a:pPr marL="0" indent="0">
              <a:buNone/>
            </a:pPr>
            <a:r>
              <a:rPr lang="en-US" i="1" u="sng" dirty="0"/>
              <a:t>maintenance of:</a:t>
            </a:r>
          </a:p>
          <a:p>
            <a:r>
              <a:rPr lang="en-US" dirty="0"/>
              <a:t>Grey and black water system,</a:t>
            </a:r>
            <a:endParaRPr lang="it-IT" dirty="0"/>
          </a:p>
          <a:p>
            <a:r>
              <a:rPr lang="en-US" dirty="0"/>
              <a:t>AC drain pipe,</a:t>
            </a:r>
            <a:endParaRPr lang="it-IT" dirty="0"/>
          </a:p>
          <a:p>
            <a:r>
              <a:rPr lang="en-US" dirty="0"/>
              <a:t>Window washing system,</a:t>
            </a:r>
            <a:endParaRPr lang="it-IT" dirty="0"/>
          </a:p>
          <a:p>
            <a:r>
              <a:rPr lang="en-US" dirty="0"/>
              <a:t>Hot/cold and fresh water system,</a:t>
            </a:r>
            <a:endParaRPr lang="it-IT" dirty="0"/>
          </a:p>
          <a:p>
            <a:r>
              <a:rPr lang="en-US" dirty="0"/>
              <a:t>Hot/cold water and technical water recirculation systems,</a:t>
            </a:r>
            <a:endParaRPr lang="it-IT" dirty="0"/>
          </a:p>
          <a:p>
            <a:pPr marL="36576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D657-29BB-4C12-868F-E53D2309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it-IT" dirty="0"/>
            </a:br>
            <a:r>
              <a:rPr lang="en-US" dirty="0"/>
              <a:t>OUR WORK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584E2-AC02-431B-8E7A-7FE054EA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834166"/>
            <a:ext cx="9867900" cy="498316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dirty="0"/>
              <a:t> </a:t>
            </a:r>
            <a:endParaRPr lang="it-IT" b="1" dirty="0"/>
          </a:p>
          <a:p>
            <a:pPr marL="36576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D657-29BB-4C12-868F-E53D2309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757189-0AB4-48C0-8944-C57242849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030218"/>
              </p:ext>
            </p:extLst>
          </p:nvPr>
        </p:nvGraphicFramePr>
        <p:xfrm>
          <a:off x="1372451" y="2124834"/>
          <a:ext cx="8483640" cy="41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Arrow: Bent-Up 7">
            <a:extLst>
              <a:ext uri="{FF2B5EF4-FFF2-40B4-BE49-F238E27FC236}">
                <a16:creationId xmlns:a16="http://schemas.microsoft.com/office/drawing/2014/main" id="{D42753E9-7E86-422B-A6C4-107C60BBD5F4}"/>
              </a:ext>
            </a:extLst>
          </p:cNvPr>
          <p:cNvSpPr/>
          <p:nvPr/>
        </p:nvSpPr>
        <p:spPr>
          <a:xfrm>
            <a:off x="5529943" y="5341257"/>
            <a:ext cx="2627086" cy="895115"/>
          </a:xfrm>
          <a:prstGeom prst="bentUpArrow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02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it-IT" dirty="0"/>
            </a:br>
            <a:r>
              <a:rPr lang="en-US" dirty="0"/>
              <a:t>OUR WORK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584E2-AC02-431B-8E7A-7FE054EA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834166"/>
            <a:ext cx="9867900" cy="498316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dirty="0"/>
              <a:t> </a:t>
            </a:r>
            <a:endParaRPr lang="it-IT" b="1" dirty="0"/>
          </a:p>
          <a:p>
            <a:pPr marL="36576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D657-29BB-4C12-868F-E53D2309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757189-0AB4-48C0-8944-C57242849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824608"/>
              </p:ext>
            </p:extLst>
          </p:nvPr>
        </p:nvGraphicFramePr>
        <p:xfrm>
          <a:off x="1372451" y="2124834"/>
          <a:ext cx="8483640" cy="41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04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it-IT" dirty="0"/>
            </a:br>
            <a:r>
              <a:rPr lang="en-US" dirty="0"/>
              <a:t>OUR WORK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584E2-AC02-431B-8E7A-7FE054EA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01" y="2059453"/>
            <a:ext cx="9867900" cy="498316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maintenance of all of the vacuum breakers,</a:t>
            </a:r>
          </a:p>
          <a:p>
            <a:r>
              <a:rPr lang="en-US" dirty="0"/>
              <a:t>refrigerant line insulation,</a:t>
            </a:r>
          </a:p>
          <a:p>
            <a:r>
              <a:rPr lang="en-US" dirty="0"/>
              <a:t>hot and cold water pipe insulation,</a:t>
            </a:r>
          </a:p>
          <a:p>
            <a:r>
              <a:rPr lang="en-US" dirty="0"/>
              <a:t>maintenance of the fire system,</a:t>
            </a:r>
          </a:p>
          <a:p>
            <a:r>
              <a:rPr lang="en-US" dirty="0"/>
              <a:t>construction of the hot/cold water emergency line in the engine room</a:t>
            </a:r>
          </a:p>
          <a:p>
            <a:pPr marL="36576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D657-29BB-4C12-868F-E53D2309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it-IT" dirty="0"/>
            </a:br>
            <a:r>
              <a:rPr lang="en-US" dirty="0"/>
              <a:t>OUR WORK</a:t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D657-29BB-4C12-868F-E53D2309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B7627-7846-4AD9-AF6B-DAD47A1F33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b="26400"/>
          <a:stretch/>
        </p:blipFill>
        <p:spPr>
          <a:xfrm>
            <a:off x="1335256" y="2075543"/>
            <a:ext cx="3046413" cy="374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799B4-EA26-415C-AFCA-36F6A726D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4264"/>
          <a:stretch/>
        </p:blipFill>
        <p:spPr>
          <a:xfrm>
            <a:off x="5487251" y="2155371"/>
            <a:ext cx="3846286" cy="35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49898613-10E0-49FB-AB0E-B60FDB55793B}"/>
              </a:ext>
            </a:extLst>
          </p:cNvPr>
          <p:cNvSpPr/>
          <p:nvPr/>
        </p:nvSpPr>
        <p:spPr>
          <a:xfrm>
            <a:off x="3076661" y="4836886"/>
            <a:ext cx="4333733" cy="1966686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Replacement of the </a:t>
            </a:r>
            <a:r>
              <a:rPr lang="it-IT" dirty="0" err="1"/>
              <a:t>Evac</a:t>
            </a:r>
            <a:r>
              <a:rPr lang="it-IT" dirty="0"/>
              <a:t> vacuum toilet system to </a:t>
            </a:r>
            <a:r>
              <a:rPr lang="it-IT" dirty="0" err="1"/>
              <a:t>Jets</a:t>
            </a:r>
            <a:r>
              <a:rPr lang="it-IT" dirty="0"/>
              <a:t> vacuum toilet system</a:t>
            </a:r>
          </a:p>
        </p:txBody>
      </p:sp>
    </p:spTree>
    <p:extLst>
      <p:ext uri="{BB962C8B-B14F-4D97-AF65-F5344CB8AC3E}">
        <p14:creationId xmlns:p14="http://schemas.microsoft.com/office/powerpoint/2010/main" val="24566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it-IT" dirty="0"/>
            </a:br>
            <a:r>
              <a:rPr lang="en-US" dirty="0"/>
              <a:t>OUR WORK</a:t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D657-29BB-4C12-868F-E53D2309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1C252-7615-47A0-9EF8-598C24119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6432"/>
          <a:stretch/>
        </p:blipFill>
        <p:spPr>
          <a:xfrm>
            <a:off x="1030516" y="2220686"/>
            <a:ext cx="4731657" cy="3483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95784F-8E01-4956-99E0-DD4FEA3C29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3" r="1195" b="8611"/>
          <a:stretch/>
        </p:blipFill>
        <p:spPr>
          <a:xfrm>
            <a:off x="6429829" y="2133533"/>
            <a:ext cx="3468914" cy="4087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2B6E7678-E7B1-4392-91E9-68640659D030}"/>
              </a:ext>
            </a:extLst>
          </p:cNvPr>
          <p:cNvSpPr/>
          <p:nvPr/>
        </p:nvSpPr>
        <p:spPr>
          <a:xfrm>
            <a:off x="2888343" y="5588000"/>
            <a:ext cx="5950857" cy="932251"/>
          </a:xfrm>
          <a:prstGeom prst="homePlat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17000">
                <a:srgbClr val="C00000">
                  <a:shade val="67500"/>
                  <a:satMod val="115000"/>
                </a:srgbClr>
              </a:gs>
              <a:gs pos="91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Replacement existing main line for Hot and cold water in the Stabilizer room (engine room)</a:t>
            </a:r>
            <a:endParaRPr lang="en-US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95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it-IT" dirty="0"/>
            </a:br>
            <a:r>
              <a:rPr lang="en-US" dirty="0"/>
              <a:t>OUR WORK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584E2-AC02-431B-8E7A-7FE054EA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01" y="2059453"/>
            <a:ext cx="9867900" cy="498316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hot/cold water bypasses installation on seagoing ships, without going for a dry dock,</a:t>
            </a:r>
          </a:p>
          <a:p>
            <a:r>
              <a:rPr lang="en-US" dirty="0"/>
              <a:t>fan coil installation,</a:t>
            </a:r>
          </a:p>
          <a:p>
            <a:r>
              <a:rPr lang="en-US" dirty="0"/>
              <a:t>maintenance of spa facilities,</a:t>
            </a:r>
          </a:p>
          <a:p>
            <a:r>
              <a:rPr lang="en-US" dirty="0"/>
              <a:t>installation of the chlorination systems.</a:t>
            </a:r>
          </a:p>
          <a:p>
            <a:pPr marL="36576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D657-29BB-4C12-868F-E53D2309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78" y="1053546"/>
            <a:ext cx="1314175" cy="5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ema di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E7C4BA-6C5A-407B-9BF5-DF1D218341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00173-F37E-4050-8DE8-BC47ABAD65CD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a4f35948-e619-41b3-aa29-22878b09cfd2"/>
    <ds:schemaRef ds:uri="40262f94-9f35-4ac3-9a90-690165a166b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18102D-697E-43AF-A26C-E3AD71941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311</Words>
  <Application>Microsoft Office PowerPoint</Application>
  <PresentationFormat>Widescreen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BankGothic Md BT</vt:lpstr>
      <vt:lpstr>Palatino Linotype</vt:lpstr>
      <vt:lpstr>Trebuchet MS</vt:lpstr>
      <vt:lpstr>Berlin</vt:lpstr>
      <vt:lpstr>G.N.I 1926 Corp </vt:lpstr>
      <vt:lpstr>  ABOUT US </vt:lpstr>
      <vt:lpstr> OUR WORK </vt:lpstr>
      <vt:lpstr> OUR WORK </vt:lpstr>
      <vt:lpstr> OUR WORK </vt:lpstr>
      <vt:lpstr> OUR WORK </vt:lpstr>
      <vt:lpstr> OUR WORK </vt:lpstr>
      <vt:lpstr> OUR WORK </vt:lpstr>
      <vt:lpstr> OUR WORK </vt:lpstr>
      <vt:lpstr> OUR WORK </vt:lpstr>
      <vt:lpstr>OUR TEAM HAS 20 TECHNICIANS:</vt:lpstr>
      <vt:lpstr> OUR BENEFITS </vt:lpstr>
      <vt:lpstr>OUR LOCATION</vt:lpstr>
      <vt:lpstr>OUR CONTACTS</vt:lpstr>
      <vt:lpstr>Thank you for watching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</dc:creator>
  <cp:lastModifiedBy>Luigi</cp:lastModifiedBy>
  <cp:revision>30</cp:revision>
  <dcterms:created xsi:type="dcterms:W3CDTF">2018-10-30T11:46:57Z</dcterms:created>
  <dcterms:modified xsi:type="dcterms:W3CDTF">2018-10-30T19:36:24Z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